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773" r:id="rId4"/>
    <p:sldMasterId id="2147483781" r:id="rId5"/>
    <p:sldMasterId id="2147483813" r:id="rId6"/>
    <p:sldMasterId id="2147483847" r:id="rId7"/>
  </p:sldMasterIdLst>
  <p:notesMasterIdLst>
    <p:notesMasterId r:id="rId28"/>
  </p:notesMasterIdLst>
  <p:handoutMasterIdLst>
    <p:handoutMasterId r:id="rId29"/>
  </p:handoutMasterIdLst>
  <p:sldIdLst>
    <p:sldId id="256" r:id="rId8"/>
    <p:sldId id="287" r:id="rId9"/>
    <p:sldId id="288" r:id="rId10"/>
    <p:sldId id="295" r:id="rId11"/>
    <p:sldId id="282" r:id="rId12"/>
    <p:sldId id="298" r:id="rId13"/>
    <p:sldId id="299" r:id="rId14"/>
    <p:sldId id="300" r:id="rId15"/>
    <p:sldId id="301" r:id="rId16"/>
    <p:sldId id="283" r:id="rId17"/>
    <p:sldId id="291" r:id="rId18"/>
    <p:sldId id="286" r:id="rId19"/>
    <p:sldId id="266" r:id="rId20"/>
    <p:sldId id="305" r:id="rId21"/>
    <p:sldId id="296" r:id="rId22"/>
    <p:sldId id="307" r:id="rId23"/>
    <p:sldId id="306" r:id="rId24"/>
    <p:sldId id="302" r:id="rId25"/>
    <p:sldId id="303" r:id="rId26"/>
    <p:sldId id="304" r:id="rId2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1pPr>
    <a:lvl2pPr marL="4572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2pPr>
    <a:lvl3pPr marL="9144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3pPr>
    <a:lvl4pPr marL="13716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4pPr>
    <a:lvl5pPr marL="18288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ram Thiagarajan" initials="" lastIdx="3" clrIdx="0"/>
  <p:cmAuthor id="1" name="Goutham Ekollu" initials="GE" lastIdx="2" clrIdx="1"/>
  <p:cmAuthor id="2" name="Nivedhan N (Mu Sigma Inc.)" initials="NN(SI" lastIdx="4" clrIdx="2">
    <p:extLst>
      <p:ext uri="{19B8F6BF-5375-455C-9EA6-DF929625EA0E}">
        <p15:presenceInfo xmlns:p15="http://schemas.microsoft.com/office/powerpoint/2012/main" userId="S-1-5-21-2146773085-903363285-719344707-1776403" providerId="AD"/>
      </p:ext>
    </p:extLst>
  </p:cmAuthor>
  <p:cmAuthor id="3" name="Ankita Mod" initials="AM" lastIdx="11" clrIdx="3">
    <p:extLst>
      <p:ext uri="{19B8F6BF-5375-455C-9EA6-DF929625EA0E}">
        <p15:presenceInfo xmlns:p15="http://schemas.microsoft.com/office/powerpoint/2012/main" userId="S-1-5-21-2393973392-930299080-4041974831-19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50"/>
    <a:srgbClr val="FFE285"/>
    <a:srgbClr val="006666"/>
    <a:srgbClr val="005C5C"/>
    <a:srgbClr val="800000"/>
    <a:srgbClr val="33CC33"/>
    <a:srgbClr val="E2E1C0"/>
    <a:srgbClr val="D8CBCB"/>
    <a:srgbClr val="0166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32156-A024-42E4-B87F-B79F6CCC0370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4FF270-5C00-43F0-AD7A-69161891B94D}">
      <dgm:prSet phldrT="[Text]" custT="1"/>
      <dgm:spPr/>
      <dgm:t>
        <a:bodyPr/>
        <a:lstStyle/>
        <a:p>
          <a:pPr algn="ctr"/>
          <a:r>
            <a:rPr lang="en-US" sz="2000"/>
            <a:t>Sales Lead</a:t>
          </a:r>
        </a:p>
      </dgm:t>
    </dgm:pt>
    <dgm:pt modelId="{3D8A5118-BBC7-4CCF-ADD4-BA85588D71E0}" type="parTrans" cxnId="{B120342F-DC9C-483C-BAAB-E1FC0AFB99A0}">
      <dgm:prSet/>
      <dgm:spPr/>
      <dgm:t>
        <a:bodyPr/>
        <a:lstStyle/>
        <a:p>
          <a:pPr algn="l"/>
          <a:endParaRPr lang="en-US" sz="1400"/>
        </a:p>
      </dgm:t>
    </dgm:pt>
    <dgm:pt modelId="{6BA785CC-89A6-4A7B-94FD-CE6BE868EF12}" type="sibTrans" cxnId="{B120342F-DC9C-483C-BAAB-E1FC0AFB99A0}">
      <dgm:prSet/>
      <dgm:spPr/>
      <dgm:t>
        <a:bodyPr/>
        <a:lstStyle/>
        <a:p>
          <a:pPr algn="l"/>
          <a:endParaRPr lang="en-US" sz="1400"/>
        </a:p>
      </dgm:t>
    </dgm:pt>
    <dgm:pt modelId="{F45EDFDE-0CC5-48C2-88F4-58B5AFD3D431}">
      <dgm:prSet phldrT="[Text]" custT="1"/>
      <dgm:spPr/>
      <dgm:t>
        <a:bodyPr/>
        <a:lstStyle/>
        <a:p>
          <a:pPr algn="ctr"/>
          <a:r>
            <a:rPr lang="en-US" sz="2000"/>
            <a:t>AE Manager</a:t>
          </a:r>
        </a:p>
      </dgm:t>
    </dgm:pt>
    <dgm:pt modelId="{7758C0D1-D5AD-43A9-B4B6-955322CC4399}" type="parTrans" cxnId="{A7FFAB8C-A0EF-46D0-8698-5F7D0FA5FEDF}">
      <dgm:prSet/>
      <dgm:spPr/>
      <dgm:t>
        <a:bodyPr/>
        <a:lstStyle/>
        <a:p>
          <a:pPr algn="l"/>
          <a:endParaRPr lang="en-US" sz="1400"/>
        </a:p>
      </dgm:t>
    </dgm:pt>
    <dgm:pt modelId="{362BA17F-0491-4398-9F50-A787184069DA}" type="sibTrans" cxnId="{A7FFAB8C-A0EF-46D0-8698-5F7D0FA5FEDF}">
      <dgm:prSet/>
      <dgm:spPr/>
      <dgm:t>
        <a:bodyPr/>
        <a:lstStyle/>
        <a:p>
          <a:pPr algn="l"/>
          <a:endParaRPr lang="en-US" sz="1400"/>
        </a:p>
      </dgm:t>
    </dgm:pt>
    <dgm:pt modelId="{26BFFE27-4EE0-4C4C-B373-4307B3CE7A6A}">
      <dgm:prSet phldrT="[Text]" custT="1"/>
      <dgm:spPr/>
      <dgm:t>
        <a:bodyPr/>
        <a:lstStyle/>
        <a:p>
          <a:pPr algn="ctr"/>
          <a:r>
            <a:rPr lang="en-US" sz="2000"/>
            <a:t>AM Manager 1</a:t>
          </a:r>
        </a:p>
      </dgm:t>
    </dgm:pt>
    <dgm:pt modelId="{8157081D-2784-4E95-B9F1-4EA574BE0EB8}" type="parTrans" cxnId="{2A87C4AB-E7D3-4126-A476-11C9E6B1539F}">
      <dgm:prSet/>
      <dgm:spPr/>
      <dgm:t>
        <a:bodyPr/>
        <a:lstStyle/>
        <a:p>
          <a:pPr algn="l"/>
          <a:endParaRPr lang="en-US" sz="1400"/>
        </a:p>
      </dgm:t>
    </dgm:pt>
    <dgm:pt modelId="{24F89544-0D16-416B-AE77-6A9ECEB50C9A}" type="sibTrans" cxnId="{2A87C4AB-E7D3-4126-A476-11C9E6B1539F}">
      <dgm:prSet/>
      <dgm:spPr/>
      <dgm:t>
        <a:bodyPr/>
        <a:lstStyle/>
        <a:p>
          <a:pPr algn="l"/>
          <a:endParaRPr lang="en-US" sz="1400"/>
        </a:p>
      </dgm:t>
    </dgm:pt>
    <dgm:pt modelId="{B0E813E9-ACB1-482F-B4D9-D71D6F08EA67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AM 1</a:t>
          </a:r>
        </a:p>
      </dgm:t>
    </dgm:pt>
    <dgm:pt modelId="{B25E2B16-7A7E-4794-BC94-0DA56C44496D}" type="parTrans" cxnId="{312679F6-E859-41E5-A5F0-D279C9D4C046}">
      <dgm:prSet/>
      <dgm:spPr/>
      <dgm:t>
        <a:bodyPr/>
        <a:lstStyle/>
        <a:p>
          <a:pPr algn="l"/>
          <a:endParaRPr lang="en-US" sz="1400"/>
        </a:p>
      </dgm:t>
    </dgm:pt>
    <dgm:pt modelId="{12ACB1E9-FA84-4D3A-9B61-FCE95FAE946C}" type="sibTrans" cxnId="{312679F6-E859-41E5-A5F0-D279C9D4C046}">
      <dgm:prSet/>
      <dgm:spPr/>
      <dgm:t>
        <a:bodyPr/>
        <a:lstStyle/>
        <a:p>
          <a:pPr algn="l"/>
          <a:endParaRPr lang="en-US" sz="1400"/>
        </a:p>
      </dgm:t>
    </dgm:pt>
    <dgm:pt modelId="{DC545125-F8FA-4638-9785-D99AED13F896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AE 1</a:t>
          </a:r>
        </a:p>
      </dgm:t>
    </dgm:pt>
    <dgm:pt modelId="{D87034E6-684D-4225-B80A-E6C5D83CA272}" type="parTrans" cxnId="{2EA37C0E-DB3D-45F6-9865-46F6F179647D}">
      <dgm:prSet/>
      <dgm:spPr/>
      <dgm:t>
        <a:bodyPr/>
        <a:lstStyle/>
        <a:p>
          <a:pPr algn="l"/>
          <a:endParaRPr lang="en-US" sz="1400"/>
        </a:p>
      </dgm:t>
    </dgm:pt>
    <dgm:pt modelId="{AA7F76B7-7C21-43CB-8C6B-342FE8AE46FF}" type="sibTrans" cxnId="{2EA37C0E-DB3D-45F6-9865-46F6F179647D}">
      <dgm:prSet/>
      <dgm:spPr/>
      <dgm:t>
        <a:bodyPr/>
        <a:lstStyle/>
        <a:p>
          <a:pPr algn="l"/>
          <a:endParaRPr lang="en-US" sz="1400"/>
        </a:p>
      </dgm:t>
    </dgm:pt>
    <dgm:pt modelId="{CB06C420-A5CA-45A1-9C30-2E673B9B651B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AE 2</a:t>
          </a:r>
        </a:p>
      </dgm:t>
    </dgm:pt>
    <dgm:pt modelId="{AA7BDDA9-61B2-427C-B92C-BF01E8C6B22C}" type="parTrans" cxnId="{FADCE8F1-F872-4BE3-A9E8-6FEA84294AD3}">
      <dgm:prSet/>
      <dgm:spPr/>
      <dgm:t>
        <a:bodyPr/>
        <a:lstStyle/>
        <a:p>
          <a:pPr algn="l"/>
          <a:endParaRPr lang="en-US" sz="1400"/>
        </a:p>
      </dgm:t>
    </dgm:pt>
    <dgm:pt modelId="{FB82EA77-17BD-42F3-BE14-DFA80AF9F2D6}" type="sibTrans" cxnId="{FADCE8F1-F872-4BE3-A9E8-6FEA84294AD3}">
      <dgm:prSet/>
      <dgm:spPr/>
      <dgm:t>
        <a:bodyPr/>
        <a:lstStyle/>
        <a:p>
          <a:pPr algn="l"/>
          <a:endParaRPr lang="en-US" sz="1400"/>
        </a:p>
      </dgm:t>
    </dgm:pt>
    <dgm:pt modelId="{24D62A5D-75AD-4B4C-A969-BFED95DBABFD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AM 1-2</a:t>
          </a:r>
        </a:p>
      </dgm:t>
    </dgm:pt>
    <dgm:pt modelId="{EF3F0AD5-2C08-4E4B-B3FB-10BEE2EC2C51}" type="parTrans" cxnId="{E938D666-7763-4707-B29A-605A9CF29FDE}">
      <dgm:prSet/>
      <dgm:spPr/>
      <dgm:t>
        <a:bodyPr/>
        <a:lstStyle/>
        <a:p>
          <a:pPr algn="l"/>
          <a:endParaRPr lang="en-US" sz="1400"/>
        </a:p>
      </dgm:t>
    </dgm:pt>
    <dgm:pt modelId="{83D50408-F55A-46FD-A878-53CAC4A6F65E}" type="sibTrans" cxnId="{E938D666-7763-4707-B29A-605A9CF29FDE}">
      <dgm:prSet/>
      <dgm:spPr/>
      <dgm:t>
        <a:bodyPr/>
        <a:lstStyle/>
        <a:p>
          <a:pPr algn="l"/>
          <a:endParaRPr lang="en-US" sz="1400"/>
        </a:p>
      </dgm:t>
    </dgm:pt>
    <dgm:pt modelId="{12A1BD00-0389-487D-9A1B-AE6C3AA3B9BC}">
      <dgm:prSet phldrT="[Text]" custT="1"/>
      <dgm:spPr/>
      <dgm:t>
        <a:bodyPr/>
        <a:lstStyle/>
        <a:p>
          <a:pPr algn="ctr"/>
          <a:r>
            <a:rPr lang="en-US" sz="2000"/>
            <a:t>AM Manager 2</a:t>
          </a:r>
        </a:p>
      </dgm:t>
    </dgm:pt>
    <dgm:pt modelId="{5429C98B-AF33-42F3-90CC-F5AE7169708A}" type="parTrans" cxnId="{10C77544-EA17-47C4-81F4-D0406072DE46}">
      <dgm:prSet/>
      <dgm:spPr/>
      <dgm:t>
        <a:bodyPr/>
        <a:lstStyle/>
        <a:p>
          <a:pPr algn="l"/>
          <a:endParaRPr lang="en-US" sz="1400"/>
        </a:p>
      </dgm:t>
    </dgm:pt>
    <dgm:pt modelId="{7E47FEF6-4467-418A-B2CB-4AF78BE8B526}" type="sibTrans" cxnId="{10C77544-EA17-47C4-81F4-D0406072DE46}">
      <dgm:prSet/>
      <dgm:spPr/>
      <dgm:t>
        <a:bodyPr/>
        <a:lstStyle/>
        <a:p>
          <a:pPr algn="l"/>
          <a:endParaRPr lang="en-US" sz="1400"/>
        </a:p>
      </dgm:t>
    </dgm:pt>
    <dgm:pt modelId="{BA64B851-8190-4D4D-9B19-680A4E56C2BC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AM 2-1</a:t>
          </a:r>
        </a:p>
      </dgm:t>
    </dgm:pt>
    <dgm:pt modelId="{9000A9A5-5632-4AA1-A7FA-8495B44F1E22}" type="parTrans" cxnId="{2F2FEF0B-B73F-419E-A1F4-1A91AA926264}">
      <dgm:prSet/>
      <dgm:spPr/>
      <dgm:t>
        <a:bodyPr/>
        <a:lstStyle/>
        <a:p>
          <a:pPr algn="l"/>
          <a:endParaRPr lang="en-US" sz="1400"/>
        </a:p>
      </dgm:t>
    </dgm:pt>
    <dgm:pt modelId="{AF9ABC16-5336-4144-BB58-2E10F2A9167B}" type="sibTrans" cxnId="{2F2FEF0B-B73F-419E-A1F4-1A91AA926264}">
      <dgm:prSet/>
      <dgm:spPr/>
      <dgm:t>
        <a:bodyPr/>
        <a:lstStyle/>
        <a:p>
          <a:pPr algn="l"/>
          <a:endParaRPr lang="en-US" sz="1400"/>
        </a:p>
      </dgm:t>
    </dgm:pt>
    <dgm:pt modelId="{7282B908-BE88-4BDF-B87B-226A46601F4E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en-US" sz="2000">
              <a:solidFill>
                <a:schemeClr val="bg1"/>
              </a:solidFill>
            </a:rPr>
            <a:t>AM 2-2</a:t>
          </a:r>
        </a:p>
      </dgm:t>
    </dgm:pt>
    <dgm:pt modelId="{0427B1BA-8652-4864-B4B0-F7EF79D83ECD}" type="parTrans" cxnId="{9D83B71A-B72B-4AFC-BC92-589DE4B6856C}">
      <dgm:prSet/>
      <dgm:spPr/>
      <dgm:t>
        <a:bodyPr/>
        <a:lstStyle/>
        <a:p>
          <a:pPr algn="l"/>
          <a:endParaRPr lang="en-US" sz="1400"/>
        </a:p>
      </dgm:t>
    </dgm:pt>
    <dgm:pt modelId="{9886BFBF-E67A-43E7-B77C-565CCC9478FB}" type="sibTrans" cxnId="{9D83B71A-B72B-4AFC-BC92-589DE4B6856C}">
      <dgm:prSet/>
      <dgm:spPr/>
      <dgm:t>
        <a:bodyPr/>
        <a:lstStyle/>
        <a:p>
          <a:pPr algn="l"/>
          <a:endParaRPr lang="en-US" sz="1400"/>
        </a:p>
      </dgm:t>
    </dgm:pt>
    <dgm:pt modelId="{BEE77C8B-2B7E-4595-B1A4-08D16D963705}" type="pres">
      <dgm:prSet presAssocID="{0D532156-A024-42E4-B87F-B79F6CCC03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B9148E2-32D1-429E-ADD6-D786576B2CDE}" type="pres">
      <dgm:prSet presAssocID="{864FF270-5C00-43F0-AD7A-69161891B94D}" presName="hierRoot1" presStyleCnt="0">
        <dgm:presLayoutVars>
          <dgm:hierBranch val="init"/>
        </dgm:presLayoutVars>
      </dgm:prSet>
      <dgm:spPr/>
    </dgm:pt>
    <dgm:pt modelId="{0889B8FD-625F-46FA-BAFF-031AC69424E6}" type="pres">
      <dgm:prSet presAssocID="{864FF270-5C00-43F0-AD7A-69161891B94D}" presName="rootComposite1" presStyleCnt="0"/>
      <dgm:spPr/>
    </dgm:pt>
    <dgm:pt modelId="{96C3C452-1623-4D20-8623-D1CF4C1B6D8A}" type="pres">
      <dgm:prSet presAssocID="{864FF270-5C00-43F0-AD7A-69161891B94D}" presName="rootText1" presStyleLbl="node0" presStyleIdx="0" presStyleCnt="1" custScaleX="196430" custLinFactNeighborY="66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222CE6-FBCF-455A-996C-B11E94E810B8}" type="pres">
      <dgm:prSet presAssocID="{864FF270-5C00-43F0-AD7A-69161891B94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AC1E92F-845F-435B-B5D6-FB9C4DD3086F}" type="pres">
      <dgm:prSet presAssocID="{864FF270-5C00-43F0-AD7A-69161891B94D}" presName="hierChild2" presStyleCnt="0"/>
      <dgm:spPr/>
    </dgm:pt>
    <dgm:pt modelId="{B4278145-8D0A-43E6-A7C6-29543C350361}" type="pres">
      <dgm:prSet presAssocID="{7758C0D1-D5AD-43A9-B4B6-955322CC439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4FD840A5-BABE-4BD4-A8AD-2B72CB48D549}" type="pres">
      <dgm:prSet presAssocID="{F45EDFDE-0CC5-48C2-88F4-58B5AFD3D431}" presName="hierRoot2" presStyleCnt="0">
        <dgm:presLayoutVars>
          <dgm:hierBranch val="init"/>
        </dgm:presLayoutVars>
      </dgm:prSet>
      <dgm:spPr/>
    </dgm:pt>
    <dgm:pt modelId="{87526305-5E20-4B65-A822-6392836A28E0}" type="pres">
      <dgm:prSet presAssocID="{F45EDFDE-0CC5-48C2-88F4-58B5AFD3D431}" presName="rootComposite" presStyleCnt="0"/>
      <dgm:spPr/>
    </dgm:pt>
    <dgm:pt modelId="{97A00A93-4AFD-4D8C-A1A8-E1C0972449E2}" type="pres">
      <dgm:prSet presAssocID="{F45EDFDE-0CC5-48C2-88F4-58B5AFD3D43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1A91E8-3167-4526-B4CB-D75C1B2D3E27}" type="pres">
      <dgm:prSet presAssocID="{F45EDFDE-0CC5-48C2-88F4-58B5AFD3D431}" presName="rootConnector" presStyleLbl="node2" presStyleIdx="0" presStyleCnt="3"/>
      <dgm:spPr/>
      <dgm:t>
        <a:bodyPr/>
        <a:lstStyle/>
        <a:p>
          <a:endParaRPr lang="en-US"/>
        </a:p>
      </dgm:t>
    </dgm:pt>
    <dgm:pt modelId="{20B9BF21-F63B-4AFE-822D-E7598CA7C5E4}" type="pres">
      <dgm:prSet presAssocID="{F45EDFDE-0CC5-48C2-88F4-58B5AFD3D431}" presName="hierChild4" presStyleCnt="0"/>
      <dgm:spPr/>
    </dgm:pt>
    <dgm:pt modelId="{15445AE8-991C-4C47-8564-58458C5B025C}" type="pres">
      <dgm:prSet presAssocID="{D87034E6-684D-4225-B80A-E6C5D83CA272}" presName="Name37" presStyleLbl="parChTrans1D3" presStyleIdx="0" presStyleCnt="6"/>
      <dgm:spPr/>
      <dgm:t>
        <a:bodyPr/>
        <a:lstStyle/>
        <a:p>
          <a:endParaRPr lang="en-US"/>
        </a:p>
      </dgm:t>
    </dgm:pt>
    <dgm:pt modelId="{9E74F2EC-A520-4D88-B620-C6171E9DA4AA}" type="pres">
      <dgm:prSet presAssocID="{DC545125-F8FA-4638-9785-D99AED13F896}" presName="hierRoot2" presStyleCnt="0">
        <dgm:presLayoutVars>
          <dgm:hierBranch val="init"/>
        </dgm:presLayoutVars>
      </dgm:prSet>
      <dgm:spPr/>
    </dgm:pt>
    <dgm:pt modelId="{42359104-1964-486F-A40B-CC0F278B7EB1}" type="pres">
      <dgm:prSet presAssocID="{DC545125-F8FA-4638-9785-D99AED13F896}" presName="rootComposite" presStyleCnt="0"/>
      <dgm:spPr/>
    </dgm:pt>
    <dgm:pt modelId="{115E061C-7D2D-4DF8-AF54-15EA1896CA24}" type="pres">
      <dgm:prSet presAssocID="{DC545125-F8FA-4638-9785-D99AED13F896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9124F9-CDD4-4A94-B13C-DA6E890E9F11}" type="pres">
      <dgm:prSet presAssocID="{DC545125-F8FA-4638-9785-D99AED13F896}" presName="rootConnector" presStyleLbl="node3" presStyleIdx="0" presStyleCnt="6"/>
      <dgm:spPr/>
      <dgm:t>
        <a:bodyPr/>
        <a:lstStyle/>
        <a:p>
          <a:endParaRPr lang="en-US"/>
        </a:p>
      </dgm:t>
    </dgm:pt>
    <dgm:pt modelId="{6F00060D-C606-488C-A332-F49CA31D9A4A}" type="pres">
      <dgm:prSet presAssocID="{DC545125-F8FA-4638-9785-D99AED13F896}" presName="hierChild4" presStyleCnt="0"/>
      <dgm:spPr/>
    </dgm:pt>
    <dgm:pt modelId="{85C833FD-98DB-4B59-BBD6-D2674D847F51}" type="pres">
      <dgm:prSet presAssocID="{DC545125-F8FA-4638-9785-D99AED13F896}" presName="hierChild5" presStyleCnt="0"/>
      <dgm:spPr/>
    </dgm:pt>
    <dgm:pt modelId="{0373FDB9-130D-44E2-988D-EA77FCF2BBEA}" type="pres">
      <dgm:prSet presAssocID="{AA7BDDA9-61B2-427C-B92C-BF01E8C6B22C}" presName="Name37" presStyleLbl="parChTrans1D3" presStyleIdx="1" presStyleCnt="6"/>
      <dgm:spPr/>
      <dgm:t>
        <a:bodyPr/>
        <a:lstStyle/>
        <a:p>
          <a:endParaRPr lang="en-US"/>
        </a:p>
      </dgm:t>
    </dgm:pt>
    <dgm:pt modelId="{89076C1F-D0F8-4F5C-883C-6D05C9F2DF74}" type="pres">
      <dgm:prSet presAssocID="{CB06C420-A5CA-45A1-9C30-2E673B9B651B}" presName="hierRoot2" presStyleCnt="0">
        <dgm:presLayoutVars>
          <dgm:hierBranch val="init"/>
        </dgm:presLayoutVars>
      </dgm:prSet>
      <dgm:spPr/>
    </dgm:pt>
    <dgm:pt modelId="{7A74C0C9-2B4E-41E8-BEAC-75110FA3233E}" type="pres">
      <dgm:prSet presAssocID="{CB06C420-A5CA-45A1-9C30-2E673B9B651B}" presName="rootComposite" presStyleCnt="0"/>
      <dgm:spPr/>
    </dgm:pt>
    <dgm:pt modelId="{75A49505-B7AE-49A6-8534-06D1CB8B2784}" type="pres">
      <dgm:prSet presAssocID="{CB06C420-A5CA-45A1-9C30-2E673B9B651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B949D5-96C6-4F09-978A-67CDC1314983}" type="pres">
      <dgm:prSet presAssocID="{CB06C420-A5CA-45A1-9C30-2E673B9B651B}" presName="rootConnector" presStyleLbl="node3" presStyleIdx="1" presStyleCnt="6"/>
      <dgm:spPr/>
      <dgm:t>
        <a:bodyPr/>
        <a:lstStyle/>
        <a:p>
          <a:endParaRPr lang="en-US"/>
        </a:p>
      </dgm:t>
    </dgm:pt>
    <dgm:pt modelId="{ABDB912F-39FC-4C2F-A931-6F6027AF77AE}" type="pres">
      <dgm:prSet presAssocID="{CB06C420-A5CA-45A1-9C30-2E673B9B651B}" presName="hierChild4" presStyleCnt="0"/>
      <dgm:spPr/>
    </dgm:pt>
    <dgm:pt modelId="{6A4CDF4A-F807-44E4-8B1F-6C6F3F5D2603}" type="pres">
      <dgm:prSet presAssocID="{CB06C420-A5CA-45A1-9C30-2E673B9B651B}" presName="hierChild5" presStyleCnt="0"/>
      <dgm:spPr/>
    </dgm:pt>
    <dgm:pt modelId="{601BEFF6-96D4-48CE-9577-9EB7631AAD43}" type="pres">
      <dgm:prSet presAssocID="{F45EDFDE-0CC5-48C2-88F4-58B5AFD3D431}" presName="hierChild5" presStyleCnt="0"/>
      <dgm:spPr/>
    </dgm:pt>
    <dgm:pt modelId="{B7F3C01F-DA52-4F44-902B-6A4EF7D915A2}" type="pres">
      <dgm:prSet presAssocID="{8157081D-2784-4E95-B9F1-4EA574BE0EB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95BD1DC-25E8-4CBE-A6D6-D56960249EDE}" type="pres">
      <dgm:prSet presAssocID="{26BFFE27-4EE0-4C4C-B373-4307B3CE7A6A}" presName="hierRoot2" presStyleCnt="0">
        <dgm:presLayoutVars>
          <dgm:hierBranch val="init"/>
        </dgm:presLayoutVars>
      </dgm:prSet>
      <dgm:spPr/>
    </dgm:pt>
    <dgm:pt modelId="{19D25896-8810-437B-9042-CA6B033CBEA7}" type="pres">
      <dgm:prSet presAssocID="{26BFFE27-4EE0-4C4C-B373-4307B3CE7A6A}" presName="rootComposite" presStyleCnt="0"/>
      <dgm:spPr/>
    </dgm:pt>
    <dgm:pt modelId="{63090453-3575-4D52-B2EC-19258461983C}" type="pres">
      <dgm:prSet presAssocID="{26BFFE27-4EE0-4C4C-B373-4307B3CE7A6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1F6708-3DF6-4359-95F7-B3101935C8CB}" type="pres">
      <dgm:prSet presAssocID="{26BFFE27-4EE0-4C4C-B373-4307B3CE7A6A}" presName="rootConnector" presStyleLbl="node2" presStyleIdx="1" presStyleCnt="3"/>
      <dgm:spPr/>
      <dgm:t>
        <a:bodyPr/>
        <a:lstStyle/>
        <a:p>
          <a:endParaRPr lang="en-US"/>
        </a:p>
      </dgm:t>
    </dgm:pt>
    <dgm:pt modelId="{5045B219-8853-453F-8AAD-6FBE59469E3F}" type="pres">
      <dgm:prSet presAssocID="{26BFFE27-4EE0-4C4C-B373-4307B3CE7A6A}" presName="hierChild4" presStyleCnt="0"/>
      <dgm:spPr/>
    </dgm:pt>
    <dgm:pt modelId="{199156CA-A872-4BD1-936B-0886C856BE43}" type="pres">
      <dgm:prSet presAssocID="{B25E2B16-7A7E-4794-BC94-0DA56C44496D}" presName="Name37" presStyleLbl="parChTrans1D3" presStyleIdx="2" presStyleCnt="6"/>
      <dgm:spPr/>
      <dgm:t>
        <a:bodyPr/>
        <a:lstStyle/>
        <a:p>
          <a:endParaRPr lang="en-US"/>
        </a:p>
      </dgm:t>
    </dgm:pt>
    <dgm:pt modelId="{543A5A78-D4DB-481A-9C2F-63A76561AECD}" type="pres">
      <dgm:prSet presAssocID="{B0E813E9-ACB1-482F-B4D9-D71D6F08EA67}" presName="hierRoot2" presStyleCnt="0">
        <dgm:presLayoutVars>
          <dgm:hierBranch val="init"/>
        </dgm:presLayoutVars>
      </dgm:prSet>
      <dgm:spPr/>
    </dgm:pt>
    <dgm:pt modelId="{209F5F69-1457-4C55-80B4-F233A8D9B7A0}" type="pres">
      <dgm:prSet presAssocID="{B0E813E9-ACB1-482F-B4D9-D71D6F08EA67}" presName="rootComposite" presStyleCnt="0"/>
      <dgm:spPr/>
    </dgm:pt>
    <dgm:pt modelId="{E9D352BD-03AB-444B-9AB3-AC71BEC2178A}" type="pres">
      <dgm:prSet presAssocID="{B0E813E9-ACB1-482F-B4D9-D71D6F08EA67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41F1E8-8E8C-4AB3-8C12-A71FC04DE4CC}" type="pres">
      <dgm:prSet presAssocID="{B0E813E9-ACB1-482F-B4D9-D71D6F08EA67}" presName="rootConnector" presStyleLbl="node3" presStyleIdx="2" presStyleCnt="6"/>
      <dgm:spPr/>
      <dgm:t>
        <a:bodyPr/>
        <a:lstStyle/>
        <a:p>
          <a:endParaRPr lang="en-US"/>
        </a:p>
      </dgm:t>
    </dgm:pt>
    <dgm:pt modelId="{F2803723-EBFC-481F-AEC3-A887F0C1F28A}" type="pres">
      <dgm:prSet presAssocID="{B0E813E9-ACB1-482F-B4D9-D71D6F08EA67}" presName="hierChild4" presStyleCnt="0"/>
      <dgm:spPr/>
    </dgm:pt>
    <dgm:pt modelId="{BB926AC2-78BD-48DD-931D-BACC60BDC477}" type="pres">
      <dgm:prSet presAssocID="{B0E813E9-ACB1-482F-B4D9-D71D6F08EA67}" presName="hierChild5" presStyleCnt="0"/>
      <dgm:spPr/>
    </dgm:pt>
    <dgm:pt modelId="{BA210131-31C6-4683-BBBC-D0E0A8738D52}" type="pres">
      <dgm:prSet presAssocID="{EF3F0AD5-2C08-4E4B-B3FB-10BEE2EC2C51}" presName="Name37" presStyleLbl="parChTrans1D3" presStyleIdx="3" presStyleCnt="6"/>
      <dgm:spPr/>
      <dgm:t>
        <a:bodyPr/>
        <a:lstStyle/>
        <a:p>
          <a:endParaRPr lang="en-US"/>
        </a:p>
      </dgm:t>
    </dgm:pt>
    <dgm:pt modelId="{A49F97D1-A67E-4A93-9EDE-E2259249B2AC}" type="pres">
      <dgm:prSet presAssocID="{24D62A5D-75AD-4B4C-A969-BFED95DBABFD}" presName="hierRoot2" presStyleCnt="0">
        <dgm:presLayoutVars>
          <dgm:hierBranch val="init"/>
        </dgm:presLayoutVars>
      </dgm:prSet>
      <dgm:spPr/>
    </dgm:pt>
    <dgm:pt modelId="{4183A6E9-AC8B-41C6-AFDF-A9F031B94A99}" type="pres">
      <dgm:prSet presAssocID="{24D62A5D-75AD-4B4C-A969-BFED95DBABFD}" presName="rootComposite" presStyleCnt="0"/>
      <dgm:spPr/>
    </dgm:pt>
    <dgm:pt modelId="{4230C942-8E7F-40C3-AEC6-189A1B32287B}" type="pres">
      <dgm:prSet presAssocID="{24D62A5D-75AD-4B4C-A969-BFED95DBABFD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B52B2-A60A-498F-B562-50461D55DCBD}" type="pres">
      <dgm:prSet presAssocID="{24D62A5D-75AD-4B4C-A969-BFED95DBABFD}" presName="rootConnector" presStyleLbl="node3" presStyleIdx="3" presStyleCnt="6"/>
      <dgm:spPr/>
      <dgm:t>
        <a:bodyPr/>
        <a:lstStyle/>
        <a:p>
          <a:endParaRPr lang="en-US"/>
        </a:p>
      </dgm:t>
    </dgm:pt>
    <dgm:pt modelId="{0D54D763-520A-420F-A44F-4D5A88F6B8A6}" type="pres">
      <dgm:prSet presAssocID="{24D62A5D-75AD-4B4C-A969-BFED95DBABFD}" presName="hierChild4" presStyleCnt="0"/>
      <dgm:spPr/>
    </dgm:pt>
    <dgm:pt modelId="{193B8E3A-C683-48DB-827B-F09BD6FFADE9}" type="pres">
      <dgm:prSet presAssocID="{24D62A5D-75AD-4B4C-A969-BFED95DBABFD}" presName="hierChild5" presStyleCnt="0"/>
      <dgm:spPr/>
    </dgm:pt>
    <dgm:pt modelId="{77305606-9913-4968-8F0C-DD0CA3F10E15}" type="pres">
      <dgm:prSet presAssocID="{26BFFE27-4EE0-4C4C-B373-4307B3CE7A6A}" presName="hierChild5" presStyleCnt="0"/>
      <dgm:spPr/>
    </dgm:pt>
    <dgm:pt modelId="{0A716655-E296-4339-A4AE-90D2F6BBD88C}" type="pres">
      <dgm:prSet presAssocID="{5429C98B-AF33-42F3-90CC-F5AE7169708A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FCBF237-8961-403D-851F-EAD3A74C554D}" type="pres">
      <dgm:prSet presAssocID="{12A1BD00-0389-487D-9A1B-AE6C3AA3B9BC}" presName="hierRoot2" presStyleCnt="0">
        <dgm:presLayoutVars>
          <dgm:hierBranch val="init"/>
        </dgm:presLayoutVars>
      </dgm:prSet>
      <dgm:spPr/>
    </dgm:pt>
    <dgm:pt modelId="{F69B3FCE-57C0-4D91-831F-C3A8BB46F702}" type="pres">
      <dgm:prSet presAssocID="{12A1BD00-0389-487D-9A1B-AE6C3AA3B9BC}" presName="rootComposite" presStyleCnt="0"/>
      <dgm:spPr/>
    </dgm:pt>
    <dgm:pt modelId="{17A8B40A-ECD0-4991-B61C-7BF03A693C5F}" type="pres">
      <dgm:prSet presAssocID="{12A1BD00-0389-487D-9A1B-AE6C3AA3B9B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6E1191-B0AE-45EB-941B-91A0D1B26E84}" type="pres">
      <dgm:prSet presAssocID="{12A1BD00-0389-487D-9A1B-AE6C3AA3B9BC}" presName="rootConnector" presStyleLbl="node2" presStyleIdx="2" presStyleCnt="3"/>
      <dgm:spPr/>
      <dgm:t>
        <a:bodyPr/>
        <a:lstStyle/>
        <a:p>
          <a:endParaRPr lang="en-US"/>
        </a:p>
      </dgm:t>
    </dgm:pt>
    <dgm:pt modelId="{663C50F9-556D-4F82-8832-23C17805AB00}" type="pres">
      <dgm:prSet presAssocID="{12A1BD00-0389-487D-9A1B-AE6C3AA3B9BC}" presName="hierChild4" presStyleCnt="0"/>
      <dgm:spPr/>
    </dgm:pt>
    <dgm:pt modelId="{BBFCAEB2-16F3-48A0-A688-D6AFF17188F8}" type="pres">
      <dgm:prSet presAssocID="{9000A9A5-5632-4AA1-A7FA-8495B44F1E22}" presName="Name37" presStyleLbl="parChTrans1D3" presStyleIdx="4" presStyleCnt="6"/>
      <dgm:spPr/>
      <dgm:t>
        <a:bodyPr/>
        <a:lstStyle/>
        <a:p>
          <a:endParaRPr lang="en-US"/>
        </a:p>
      </dgm:t>
    </dgm:pt>
    <dgm:pt modelId="{1D83393D-AA6D-466B-91A8-7851FBC9D5EB}" type="pres">
      <dgm:prSet presAssocID="{BA64B851-8190-4D4D-9B19-680A4E56C2BC}" presName="hierRoot2" presStyleCnt="0">
        <dgm:presLayoutVars>
          <dgm:hierBranch val="init"/>
        </dgm:presLayoutVars>
      </dgm:prSet>
      <dgm:spPr/>
    </dgm:pt>
    <dgm:pt modelId="{2599ECC9-B6CF-4B82-897D-A15707AFDEF7}" type="pres">
      <dgm:prSet presAssocID="{BA64B851-8190-4D4D-9B19-680A4E56C2BC}" presName="rootComposite" presStyleCnt="0"/>
      <dgm:spPr/>
    </dgm:pt>
    <dgm:pt modelId="{E452F41A-8D82-4BDA-A5C6-E3BF9053EAB0}" type="pres">
      <dgm:prSet presAssocID="{BA64B851-8190-4D4D-9B19-680A4E56C2BC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85790F-FC0F-4B69-8155-DB4F507939C3}" type="pres">
      <dgm:prSet presAssocID="{BA64B851-8190-4D4D-9B19-680A4E56C2BC}" presName="rootConnector" presStyleLbl="node3" presStyleIdx="4" presStyleCnt="6"/>
      <dgm:spPr/>
      <dgm:t>
        <a:bodyPr/>
        <a:lstStyle/>
        <a:p>
          <a:endParaRPr lang="en-US"/>
        </a:p>
      </dgm:t>
    </dgm:pt>
    <dgm:pt modelId="{4B30A8B2-8385-453C-AFF2-A9ABCFCFCFC3}" type="pres">
      <dgm:prSet presAssocID="{BA64B851-8190-4D4D-9B19-680A4E56C2BC}" presName="hierChild4" presStyleCnt="0"/>
      <dgm:spPr/>
    </dgm:pt>
    <dgm:pt modelId="{AB729C4B-3D45-46AD-A9BE-D923E307CEE2}" type="pres">
      <dgm:prSet presAssocID="{BA64B851-8190-4D4D-9B19-680A4E56C2BC}" presName="hierChild5" presStyleCnt="0"/>
      <dgm:spPr/>
    </dgm:pt>
    <dgm:pt modelId="{8F22E191-C62C-4BDD-9D06-5A15339918D5}" type="pres">
      <dgm:prSet presAssocID="{0427B1BA-8652-4864-B4B0-F7EF79D83ECD}" presName="Name37" presStyleLbl="parChTrans1D3" presStyleIdx="5" presStyleCnt="6"/>
      <dgm:spPr/>
      <dgm:t>
        <a:bodyPr/>
        <a:lstStyle/>
        <a:p>
          <a:endParaRPr lang="en-US"/>
        </a:p>
      </dgm:t>
    </dgm:pt>
    <dgm:pt modelId="{68BF27F7-3B23-4664-9D54-64FC8BECE3B1}" type="pres">
      <dgm:prSet presAssocID="{7282B908-BE88-4BDF-B87B-226A46601F4E}" presName="hierRoot2" presStyleCnt="0">
        <dgm:presLayoutVars>
          <dgm:hierBranch val="init"/>
        </dgm:presLayoutVars>
      </dgm:prSet>
      <dgm:spPr/>
    </dgm:pt>
    <dgm:pt modelId="{4E457AEC-E9BB-4B9A-9B2D-6CCCE0400EE3}" type="pres">
      <dgm:prSet presAssocID="{7282B908-BE88-4BDF-B87B-226A46601F4E}" presName="rootComposite" presStyleCnt="0"/>
      <dgm:spPr/>
    </dgm:pt>
    <dgm:pt modelId="{4DFD45FE-5723-4759-803A-C75E4CCC2ED7}" type="pres">
      <dgm:prSet presAssocID="{7282B908-BE88-4BDF-B87B-226A46601F4E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4871CE-548A-4E45-88B4-8AEF9BF215C2}" type="pres">
      <dgm:prSet presAssocID="{7282B908-BE88-4BDF-B87B-226A46601F4E}" presName="rootConnector" presStyleLbl="node3" presStyleIdx="5" presStyleCnt="6"/>
      <dgm:spPr/>
      <dgm:t>
        <a:bodyPr/>
        <a:lstStyle/>
        <a:p>
          <a:endParaRPr lang="en-US"/>
        </a:p>
      </dgm:t>
    </dgm:pt>
    <dgm:pt modelId="{6243EEE7-7662-45CE-97F8-CB2B9FB35F31}" type="pres">
      <dgm:prSet presAssocID="{7282B908-BE88-4BDF-B87B-226A46601F4E}" presName="hierChild4" presStyleCnt="0"/>
      <dgm:spPr/>
    </dgm:pt>
    <dgm:pt modelId="{09F1542C-A455-438B-8822-D9C26494F293}" type="pres">
      <dgm:prSet presAssocID="{7282B908-BE88-4BDF-B87B-226A46601F4E}" presName="hierChild5" presStyleCnt="0"/>
      <dgm:spPr/>
    </dgm:pt>
    <dgm:pt modelId="{00A8065B-EF1A-4BC7-B092-4109B173556F}" type="pres">
      <dgm:prSet presAssocID="{12A1BD00-0389-487D-9A1B-AE6C3AA3B9BC}" presName="hierChild5" presStyleCnt="0"/>
      <dgm:spPr/>
    </dgm:pt>
    <dgm:pt modelId="{E212752B-1998-4968-89A7-3148D15AE267}" type="pres">
      <dgm:prSet presAssocID="{864FF270-5C00-43F0-AD7A-69161891B94D}" presName="hierChild3" presStyleCnt="0"/>
      <dgm:spPr/>
    </dgm:pt>
  </dgm:ptLst>
  <dgm:cxnLst>
    <dgm:cxn modelId="{5D77109C-8FBD-4045-A978-34C62AD8B0A0}" type="presOf" srcId="{12A1BD00-0389-487D-9A1B-AE6C3AA3B9BC}" destId="{D26E1191-B0AE-45EB-941B-91A0D1B26E84}" srcOrd="1" destOrd="0" presId="urn:microsoft.com/office/officeart/2005/8/layout/orgChart1"/>
    <dgm:cxn modelId="{415E9F6F-03AC-472C-B0ED-15AB4CFD3B23}" type="presOf" srcId="{D87034E6-684D-4225-B80A-E6C5D83CA272}" destId="{15445AE8-991C-4C47-8564-58458C5B025C}" srcOrd="0" destOrd="0" presId="urn:microsoft.com/office/officeart/2005/8/layout/orgChart1"/>
    <dgm:cxn modelId="{F0A0A807-B1B7-420D-979E-2C39D5F6C276}" type="presOf" srcId="{9000A9A5-5632-4AA1-A7FA-8495B44F1E22}" destId="{BBFCAEB2-16F3-48A0-A688-D6AFF17188F8}" srcOrd="0" destOrd="0" presId="urn:microsoft.com/office/officeart/2005/8/layout/orgChart1"/>
    <dgm:cxn modelId="{4EE4CA91-08E8-4D0F-AB24-6B06ED43781F}" type="presOf" srcId="{CB06C420-A5CA-45A1-9C30-2E673B9B651B}" destId="{75A49505-B7AE-49A6-8534-06D1CB8B2784}" srcOrd="0" destOrd="0" presId="urn:microsoft.com/office/officeart/2005/8/layout/orgChart1"/>
    <dgm:cxn modelId="{08E13694-4668-48EA-BC64-E5919D7A9CDE}" type="presOf" srcId="{7282B908-BE88-4BDF-B87B-226A46601F4E}" destId="{AB4871CE-548A-4E45-88B4-8AEF9BF215C2}" srcOrd="1" destOrd="0" presId="urn:microsoft.com/office/officeart/2005/8/layout/orgChart1"/>
    <dgm:cxn modelId="{A974D017-E2AB-43FA-80A2-68F58BC3C988}" type="presOf" srcId="{F45EDFDE-0CC5-48C2-88F4-58B5AFD3D431}" destId="{B51A91E8-3167-4526-B4CB-D75C1B2D3E27}" srcOrd="1" destOrd="0" presId="urn:microsoft.com/office/officeart/2005/8/layout/orgChart1"/>
    <dgm:cxn modelId="{A74AE003-A3A4-45BF-8747-0C9E5F9194E0}" type="presOf" srcId="{864FF270-5C00-43F0-AD7A-69161891B94D}" destId="{96C3C452-1623-4D20-8623-D1CF4C1B6D8A}" srcOrd="0" destOrd="0" presId="urn:microsoft.com/office/officeart/2005/8/layout/orgChart1"/>
    <dgm:cxn modelId="{83690922-49C6-4BFB-963B-490E49FF7B3B}" type="presOf" srcId="{7758C0D1-D5AD-43A9-B4B6-955322CC4399}" destId="{B4278145-8D0A-43E6-A7C6-29543C350361}" srcOrd="0" destOrd="0" presId="urn:microsoft.com/office/officeart/2005/8/layout/orgChart1"/>
    <dgm:cxn modelId="{54365700-2D77-498B-9E69-8AEDC235678D}" type="presOf" srcId="{BA64B851-8190-4D4D-9B19-680A4E56C2BC}" destId="{DC85790F-FC0F-4B69-8155-DB4F507939C3}" srcOrd="1" destOrd="0" presId="urn:microsoft.com/office/officeart/2005/8/layout/orgChart1"/>
    <dgm:cxn modelId="{5B26EB65-94D5-49F3-B5C3-4CEA6D93C990}" type="presOf" srcId="{DC545125-F8FA-4638-9785-D99AED13F896}" destId="{115E061C-7D2D-4DF8-AF54-15EA1896CA24}" srcOrd="0" destOrd="0" presId="urn:microsoft.com/office/officeart/2005/8/layout/orgChart1"/>
    <dgm:cxn modelId="{905CFE10-702A-4716-98FD-508576754E2C}" type="presOf" srcId="{CB06C420-A5CA-45A1-9C30-2E673B9B651B}" destId="{3AB949D5-96C6-4F09-978A-67CDC1314983}" srcOrd="1" destOrd="0" presId="urn:microsoft.com/office/officeart/2005/8/layout/orgChart1"/>
    <dgm:cxn modelId="{2EA37C0E-DB3D-45F6-9865-46F6F179647D}" srcId="{F45EDFDE-0CC5-48C2-88F4-58B5AFD3D431}" destId="{DC545125-F8FA-4638-9785-D99AED13F896}" srcOrd="0" destOrd="0" parTransId="{D87034E6-684D-4225-B80A-E6C5D83CA272}" sibTransId="{AA7F76B7-7C21-43CB-8C6B-342FE8AE46FF}"/>
    <dgm:cxn modelId="{DAC3DFD3-C754-4885-BBA3-123A2FF43AC0}" type="presOf" srcId="{B0E813E9-ACB1-482F-B4D9-D71D6F08EA67}" destId="{3E41F1E8-8E8C-4AB3-8C12-A71FC04DE4CC}" srcOrd="1" destOrd="0" presId="urn:microsoft.com/office/officeart/2005/8/layout/orgChart1"/>
    <dgm:cxn modelId="{28DA9578-7E07-40EF-B887-13B1420D73B3}" type="presOf" srcId="{EF3F0AD5-2C08-4E4B-B3FB-10BEE2EC2C51}" destId="{BA210131-31C6-4683-BBBC-D0E0A8738D52}" srcOrd="0" destOrd="0" presId="urn:microsoft.com/office/officeart/2005/8/layout/orgChart1"/>
    <dgm:cxn modelId="{9D83B71A-B72B-4AFC-BC92-589DE4B6856C}" srcId="{12A1BD00-0389-487D-9A1B-AE6C3AA3B9BC}" destId="{7282B908-BE88-4BDF-B87B-226A46601F4E}" srcOrd="1" destOrd="0" parTransId="{0427B1BA-8652-4864-B4B0-F7EF79D83ECD}" sibTransId="{9886BFBF-E67A-43E7-B77C-565CCC9478FB}"/>
    <dgm:cxn modelId="{072C1A98-35DB-47C4-B2D1-CF149C00D33C}" type="presOf" srcId="{26BFFE27-4EE0-4C4C-B373-4307B3CE7A6A}" destId="{63090453-3575-4D52-B2EC-19258461983C}" srcOrd="0" destOrd="0" presId="urn:microsoft.com/office/officeart/2005/8/layout/orgChart1"/>
    <dgm:cxn modelId="{312679F6-E859-41E5-A5F0-D279C9D4C046}" srcId="{26BFFE27-4EE0-4C4C-B373-4307B3CE7A6A}" destId="{B0E813E9-ACB1-482F-B4D9-D71D6F08EA67}" srcOrd="0" destOrd="0" parTransId="{B25E2B16-7A7E-4794-BC94-0DA56C44496D}" sibTransId="{12ACB1E9-FA84-4D3A-9B61-FCE95FAE946C}"/>
    <dgm:cxn modelId="{2F2FEF0B-B73F-419E-A1F4-1A91AA926264}" srcId="{12A1BD00-0389-487D-9A1B-AE6C3AA3B9BC}" destId="{BA64B851-8190-4D4D-9B19-680A4E56C2BC}" srcOrd="0" destOrd="0" parTransId="{9000A9A5-5632-4AA1-A7FA-8495B44F1E22}" sibTransId="{AF9ABC16-5336-4144-BB58-2E10F2A9167B}"/>
    <dgm:cxn modelId="{E938D666-7763-4707-B29A-605A9CF29FDE}" srcId="{26BFFE27-4EE0-4C4C-B373-4307B3CE7A6A}" destId="{24D62A5D-75AD-4B4C-A969-BFED95DBABFD}" srcOrd="1" destOrd="0" parTransId="{EF3F0AD5-2C08-4E4B-B3FB-10BEE2EC2C51}" sibTransId="{83D50408-F55A-46FD-A878-53CAC4A6F65E}"/>
    <dgm:cxn modelId="{E93A433D-B33F-4548-9754-F53F1CE9F562}" type="presOf" srcId="{24D62A5D-75AD-4B4C-A969-BFED95DBABFD}" destId="{401B52B2-A60A-498F-B562-50461D55DCBD}" srcOrd="1" destOrd="0" presId="urn:microsoft.com/office/officeart/2005/8/layout/orgChart1"/>
    <dgm:cxn modelId="{FE8CAD0C-4703-4F0B-B017-7110F0CE9109}" type="presOf" srcId="{0427B1BA-8652-4864-B4B0-F7EF79D83ECD}" destId="{8F22E191-C62C-4BDD-9D06-5A15339918D5}" srcOrd="0" destOrd="0" presId="urn:microsoft.com/office/officeart/2005/8/layout/orgChart1"/>
    <dgm:cxn modelId="{2CAF73C5-E4C2-4E37-A8C1-DA763498F3E2}" type="presOf" srcId="{26BFFE27-4EE0-4C4C-B373-4307B3CE7A6A}" destId="{DB1F6708-3DF6-4359-95F7-B3101935C8CB}" srcOrd="1" destOrd="0" presId="urn:microsoft.com/office/officeart/2005/8/layout/orgChart1"/>
    <dgm:cxn modelId="{4285323C-A498-4E37-B4A9-6787B906ED19}" type="presOf" srcId="{0D532156-A024-42E4-B87F-B79F6CCC0370}" destId="{BEE77C8B-2B7E-4595-B1A4-08D16D963705}" srcOrd="0" destOrd="0" presId="urn:microsoft.com/office/officeart/2005/8/layout/orgChart1"/>
    <dgm:cxn modelId="{10C77544-EA17-47C4-81F4-D0406072DE46}" srcId="{864FF270-5C00-43F0-AD7A-69161891B94D}" destId="{12A1BD00-0389-487D-9A1B-AE6C3AA3B9BC}" srcOrd="2" destOrd="0" parTransId="{5429C98B-AF33-42F3-90CC-F5AE7169708A}" sibTransId="{7E47FEF6-4467-418A-B2CB-4AF78BE8B526}"/>
    <dgm:cxn modelId="{8FAEC38A-FBD4-4328-94B1-9DA7AAF31A92}" type="presOf" srcId="{864FF270-5C00-43F0-AD7A-69161891B94D}" destId="{38222CE6-FBCF-455A-996C-B11E94E810B8}" srcOrd="1" destOrd="0" presId="urn:microsoft.com/office/officeart/2005/8/layout/orgChart1"/>
    <dgm:cxn modelId="{FADCE8F1-F872-4BE3-A9E8-6FEA84294AD3}" srcId="{F45EDFDE-0CC5-48C2-88F4-58B5AFD3D431}" destId="{CB06C420-A5CA-45A1-9C30-2E673B9B651B}" srcOrd="1" destOrd="0" parTransId="{AA7BDDA9-61B2-427C-B92C-BF01E8C6B22C}" sibTransId="{FB82EA77-17BD-42F3-BE14-DFA80AF9F2D6}"/>
    <dgm:cxn modelId="{0334E067-A0CC-4739-ADAE-694419187BA3}" type="presOf" srcId="{24D62A5D-75AD-4B4C-A969-BFED95DBABFD}" destId="{4230C942-8E7F-40C3-AEC6-189A1B32287B}" srcOrd="0" destOrd="0" presId="urn:microsoft.com/office/officeart/2005/8/layout/orgChart1"/>
    <dgm:cxn modelId="{67128DFD-8146-4F04-9919-5CDC4B4B2D4C}" type="presOf" srcId="{5429C98B-AF33-42F3-90CC-F5AE7169708A}" destId="{0A716655-E296-4339-A4AE-90D2F6BBD88C}" srcOrd="0" destOrd="0" presId="urn:microsoft.com/office/officeart/2005/8/layout/orgChart1"/>
    <dgm:cxn modelId="{2A87C4AB-E7D3-4126-A476-11C9E6B1539F}" srcId="{864FF270-5C00-43F0-AD7A-69161891B94D}" destId="{26BFFE27-4EE0-4C4C-B373-4307B3CE7A6A}" srcOrd="1" destOrd="0" parTransId="{8157081D-2784-4E95-B9F1-4EA574BE0EB8}" sibTransId="{24F89544-0D16-416B-AE77-6A9ECEB50C9A}"/>
    <dgm:cxn modelId="{B120342F-DC9C-483C-BAAB-E1FC0AFB99A0}" srcId="{0D532156-A024-42E4-B87F-B79F6CCC0370}" destId="{864FF270-5C00-43F0-AD7A-69161891B94D}" srcOrd="0" destOrd="0" parTransId="{3D8A5118-BBC7-4CCF-ADD4-BA85588D71E0}" sibTransId="{6BA785CC-89A6-4A7B-94FD-CE6BE868EF12}"/>
    <dgm:cxn modelId="{8F7CEE55-D520-4C9C-ABEB-F4AB3D47E721}" type="presOf" srcId="{F45EDFDE-0CC5-48C2-88F4-58B5AFD3D431}" destId="{97A00A93-4AFD-4D8C-A1A8-E1C0972449E2}" srcOrd="0" destOrd="0" presId="urn:microsoft.com/office/officeart/2005/8/layout/orgChart1"/>
    <dgm:cxn modelId="{A7FFAB8C-A0EF-46D0-8698-5F7D0FA5FEDF}" srcId="{864FF270-5C00-43F0-AD7A-69161891B94D}" destId="{F45EDFDE-0CC5-48C2-88F4-58B5AFD3D431}" srcOrd="0" destOrd="0" parTransId="{7758C0D1-D5AD-43A9-B4B6-955322CC4399}" sibTransId="{362BA17F-0491-4398-9F50-A787184069DA}"/>
    <dgm:cxn modelId="{4CC37EE8-026F-4678-952A-626667878252}" type="presOf" srcId="{7282B908-BE88-4BDF-B87B-226A46601F4E}" destId="{4DFD45FE-5723-4759-803A-C75E4CCC2ED7}" srcOrd="0" destOrd="0" presId="urn:microsoft.com/office/officeart/2005/8/layout/orgChart1"/>
    <dgm:cxn modelId="{5563A94A-2037-42E5-8C65-1EF6FEF04890}" type="presOf" srcId="{DC545125-F8FA-4638-9785-D99AED13F896}" destId="{B69124F9-CDD4-4A94-B13C-DA6E890E9F11}" srcOrd="1" destOrd="0" presId="urn:microsoft.com/office/officeart/2005/8/layout/orgChart1"/>
    <dgm:cxn modelId="{49D44A22-7A52-4CCF-98EC-02D1630F7429}" type="presOf" srcId="{B0E813E9-ACB1-482F-B4D9-D71D6F08EA67}" destId="{E9D352BD-03AB-444B-9AB3-AC71BEC2178A}" srcOrd="0" destOrd="0" presId="urn:microsoft.com/office/officeart/2005/8/layout/orgChart1"/>
    <dgm:cxn modelId="{CA7D6517-7162-4808-B92A-771F6479F689}" type="presOf" srcId="{BA64B851-8190-4D4D-9B19-680A4E56C2BC}" destId="{E452F41A-8D82-4BDA-A5C6-E3BF9053EAB0}" srcOrd="0" destOrd="0" presId="urn:microsoft.com/office/officeart/2005/8/layout/orgChart1"/>
    <dgm:cxn modelId="{1F758AC0-F56A-4A44-80B9-65D65D7DBAB3}" type="presOf" srcId="{B25E2B16-7A7E-4794-BC94-0DA56C44496D}" destId="{199156CA-A872-4BD1-936B-0886C856BE43}" srcOrd="0" destOrd="0" presId="urn:microsoft.com/office/officeart/2005/8/layout/orgChart1"/>
    <dgm:cxn modelId="{889A4B82-74F6-4DB9-B103-522F6C67DFB8}" type="presOf" srcId="{12A1BD00-0389-487D-9A1B-AE6C3AA3B9BC}" destId="{17A8B40A-ECD0-4991-B61C-7BF03A693C5F}" srcOrd="0" destOrd="0" presId="urn:microsoft.com/office/officeart/2005/8/layout/orgChart1"/>
    <dgm:cxn modelId="{AE6603CE-8093-48E8-9C3F-B807605D2946}" type="presOf" srcId="{AA7BDDA9-61B2-427C-B92C-BF01E8C6B22C}" destId="{0373FDB9-130D-44E2-988D-EA77FCF2BBEA}" srcOrd="0" destOrd="0" presId="urn:microsoft.com/office/officeart/2005/8/layout/orgChart1"/>
    <dgm:cxn modelId="{86CC7A36-7C34-4343-B701-00339B1277FF}" type="presOf" srcId="{8157081D-2784-4E95-B9F1-4EA574BE0EB8}" destId="{B7F3C01F-DA52-4F44-902B-6A4EF7D915A2}" srcOrd="0" destOrd="0" presId="urn:microsoft.com/office/officeart/2005/8/layout/orgChart1"/>
    <dgm:cxn modelId="{7B41AB1D-8DD5-4CF7-B4D4-5B86A8A0A2D6}" type="presParOf" srcId="{BEE77C8B-2B7E-4595-B1A4-08D16D963705}" destId="{AB9148E2-32D1-429E-ADD6-D786576B2CDE}" srcOrd="0" destOrd="0" presId="urn:microsoft.com/office/officeart/2005/8/layout/orgChart1"/>
    <dgm:cxn modelId="{FC222BAC-9E39-41AD-B021-D9DE7C4E434B}" type="presParOf" srcId="{AB9148E2-32D1-429E-ADD6-D786576B2CDE}" destId="{0889B8FD-625F-46FA-BAFF-031AC69424E6}" srcOrd="0" destOrd="0" presId="urn:microsoft.com/office/officeart/2005/8/layout/orgChart1"/>
    <dgm:cxn modelId="{94C2E4F6-A5D1-465C-A3F6-4AFB20390EC6}" type="presParOf" srcId="{0889B8FD-625F-46FA-BAFF-031AC69424E6}" destId="{96C3C452-1623-4D20-8623-D1CF4C1B6D8A}" srcOrd="0" destOrd="0" presId="urn:microsoft.com/office/officeart/2005/8/layout/orgChart1"/>
    <dgm:cxn modelId="{9DCC6F0F-C8EF-4714-BBE6-5A86BE801024}" type="presParOf" srcId="{0889B8FD-625F-46FA-BAFF-031AC69424E6}" destId="{38222CE6-FBCF-455A-996C-B11E94E810B8}" srcOrd="1" destOrd="0" presId="urn:microsoft.com/office/officeart/2005/8/layout/orgChart1"/>
    <dgm:cxn modelId="{4B225416-315F-4AD2-AE4B-E8452659C9ED}" type="presParOf" srcId="{AB9148E2-32D1-429E-ADD6-D786576B2CDE}" destId="{5AC1E92F-845F-435B-B5D6-FB9C4DD3086F}" srcOrd="1" destOrd="0" presId="urn:microsoft.com/office/officeart/2005/8/layout/orgChart1"/>
    <dgm:cxn modelId="{B7A1A613-BE0D-4441-8777-78F5C689BE01}" type="presParOf" srcId="{5AC1E92F-845F-435B-B5D6-FB9C4DD3086F}" destId="{B4278145-8D0A-43E6-A7C6-29543C350361}" srcOrd="0" destOrd="0" presId="urn:microsoft.com/office/officeart/2005/8/layout/orgChart1"/>
    <dgm:cxn modelId="{83973743-C779-41A2-8EF0-76892070FBEB}" type="presParOf" srcId="{5AC1E92F-845F-435B-B5D6-FB9C4DD3086F}" destId="{4FD840A5-BABE-4BD4-A8AD-2B72CB48D549}" srcOrd="1" destOrd="0" presId="urn:microsoft.com/office/officeart/2005/8/layout/orgChart1"/>
    <dgm:cxn modelId="{123BC4DE-75F1-421E-A8FE-1D84239B0F0E}" type="presParOf" srcId="{4FD840A5-BABE-4BD4-A8AD-2B72CB48D549}" destId="{87526305-5E20-4B65-A822-6392836A28E0}" srcOrd="0" destOrd="0" presId="urn:microsoft.com/office/officeart/2005/8/layout/orgChart1"/>
    <dgm:cxn modelId="{F6B2EAA7-379C-4C06-9034-C01DCDA687E9}" type="presParOf" srcId="{87526305-5E20-4B65-A822-6392836A28E0}" destId="{97A00A93-4AFD-4D8C-A1A8-E1C0972449E2}" srcOrd="0" destOrd="0" presId="urn:microsoft.com/office/officeart/2005/8/layout/orgChart1"/>
    <dgm:cxn modelId="{87DB0592-5068-49C8-A0DF-3C305A0F91E3}" type="presParOf" srcId="{87526305-5E20-4B65-A822-6392836A28E0}" destId="{B51A91E8-3167-4526-B4CB-D75C1B2D3E27}" srcOrd="1" destOrd="0" presId="urn:microsoft.com/office/officeart/2005/8/layout/orgChart1"/>
    <dgm:cxn modelId="{2DDA6675-186E-4522-A0CB-EBD7D1B0BC2E}" type="presParOf" srcId="{4FD840A5-BABE-4BD4-A8AD-2B72CB48D549}" destId="{20B9BF21-F63B-4AFE-822D-E7598CA7C5E4}" srcOrd="1" destOrd="0" presId="urn:microsoft.com/office/officeart/2005/8/layout/orgChart1"/>
    <dgm:cxn modelId="{8966508E-B0E9-4EEE-9F7F-8A42F186FCB5}" type="presParOf" srcId="{20B9BF21-F63B-4AFE-822D-E7598CA7C5E4}" destId="{15445AE8-991C-4C47-8564-58458C5B025C}" srcOrd="0" destOrd="0" presId="urn:microsoft.com/office/officeart/2005/8/layout/orgChart1"/>
    <dgm:cxn modelId="{A0AB1DDE-DADF-40D8-A689-AE4663A704A1}" type="presParOf" srcId="{20B9BF21-F63B-4AFE-822D-E7598CA7C5E4}" destId="{9E74F2EC-A520-4D88-B620-C6171E9DA4AA}" srcOrd="1" destOrd="0" presId="urn:microsoft.com/office/officeart/2005/8/layout/orgChart1"/>
    <dgm:cxn modelId="{CF443EE0-4EB7-447D-811C-EC09BBE574DC}" type="presParOf" srcId="{9E74F2EC-A520-4D88-B620-C6171E9DA4AA}" destId="{42359104-1964-486F-A40B-CC0F278B7EB1}" srcOrd="0" destOrd="0" presId="urn:microsoft.com/office/officeart/2005/8/layout/orgChart1"/>
    <dgm:cxn modelId="{912B5F3C-4B59-4941-B644-7906C7FEB00F}" type="presParOf" srcId="{42359104-1964-486F-A40B-CC0F278B7EB1}" destId="{115E061C-7D2D-4DF8-AF54-15EA1896CA24}" srcOrd="0" destOrd="0" presId="urn:microsoft.com/office/officeart/2005/8/layout/orgChart1"/>
    <dgm:cxn modelId="{6E61CB6E-8BC4-4081-B463-FB2D8964BC62}" type="presParOf" srcId="{42359104-1964-486F-A40B-CC0F278B7EB1}" destId="{B69124F9-CDD4-4A94-B13C-DA6E890E9F11}" srcOrd="1" destOrd="0" presId="urn:microsoft.com/office/officeart/2005/8/layout/orgChart1"/>
    <dgm:cxn modelId="{57D2735E-0F4C-494E-B1C4-CE01EC49E6D4}" type="presParOf" srcId="{9E74F2EC-A520-4D88-B620-C6171E9DA4AA}" destId="{6F00060D-C606-488C-A332-F49CA31D9A4A}" srcOrd="1" destOrd="0" presId="urn:microsoft.com/office/officeart/2005/8/layout/orgChart1"/>
    <dgm:cxn modelId="{01BCF0EF-826E-493D-81B5-714801816550}" type="presParOf" srcId="{9E74F2EC-A520-4D88-B620-C6171E9DA4AA}" destId="{85C833FD-98DB-4B59-BBD6-D2674D847F51}" srcOrd="2" destOrd="0" presId="urn:microsoft.com/office/officeart/2005/8/layout/orgChart1"/>
    <dgm:cxn modelId="{1A16CB16-F318-4DF9-95F9-2514AECD6424}" type="presParOf" srcId="{20B9BF21-F63B-4AFE-822D-E7598CA7C5E4}" destId="{0373FDB9-130D-44E2-988D-EA77FCF2BBEA}" srcOrd="2" destOrd="0" presId="urn:microsoft.com/office/officeart/2005/8/layout/orgChart1"/>
    <dgm:cxn modelId="{6793E49D-8BA0-4A2D-A2FF-0B9C550F054C}" type="presParOf" srcId="{20B9BF21-F63B-4AFE-822D-E7598CA7C5E4}" destId="{89076C1F-D0F8-4F5C-883C-6D05C9F2DF74}" srcOrd="3" destOrd="0" presId="urn:microsoft.com/office/officeart/2005/8/layout/orgChart1"/>
    <dgm:cxn modelId="{29B197B0-B098-4862-BB11-A856FA981EE6}" type="presParOf" srcId="{89076C1F-D0F8-4F5C-883C-6D05C9F2DF74}" destId="{7A74C0C9-2B4E-41E8-BEAC-75110FA3233E}" srcOrd="0" destOrd="0" presId="urn:microsoft.com/office/officeart/2005/8/layout/orgChart1"/>
    <dgm:cxn modelId="{D7B4D026-AC30-4FDE-80DC-E0570A4F8F9F}" type="presParOf" srcId="{7A74C0C9-2B4E-41E8-BEAC-75110FA3233E}" destId="{75A49505-B7AE-49A6-8534-06D1CB8B2784}" srcOrd="0" destOrd="0" presId="urn:microsoft.com/office/officeart/2005/8/layout/orgChart1"/>
    <dgm:cxn modelId="{524A4F20-1999-41D1-BF20-ADA0F1640ED8}" type="presParOf" srcId="{7A74C0C9-2B4E-41E8-BEAC-75110FA3233E}" destId="{3AB949D5-96C6-4F09-978A-67CDC1314983}" srcOrd="1" destOrd="0" presId="urn:microsoft.com/office/officeart/2005/8/layout/orgChart1"/>
    <dgm:cxn modelId="{203C27B4-FE71-41A5-8FBE-5615D9430070}" type="presParOf" srcId="{89076C1F-D0F8-4F5C-883C-6D05C9F2DF74}" destId="{ABDB912F-39FC-4C2F-A931-6F6027AF77AE}" srcOrd="1" destOrd="0" presId="urn:microsoft.com/office/officeart/2005/8/layout/orgChart1"/>
    <dgm:cxn modelId="{31140D1F-C531-4ED1-8323-89A58BDADEFD}" type="presParOf" srcId="{89076C1F-D0F8-4F5C-883C-6D05C9F2DF74}" destId="{6A4CDF4A-F807-44E4-8B1F-6C6F3F5D2603}" srcOrd="2" destOrd="0" presId="urn:microsoft.com/office/officeart/2005/8/layout/orgChart1"/>
    <dgm:cxn modelId="{083F13B7-B357-464B-AE23-DF331DEFBD81}" type="presParOf" srcId="{4FD840A5-BABE-4BD4-A8AD-2B72CB48D549}" destId="{601BEFF6-96D4-48CE-9577-9EB7631AAD43}" srcOrd="2" destOrd="0" presId="urn:microsoft.com/office/officeart/2005/8/layout/orgChart1"/>
    <dgm:cxn modelId="{9DBB0810-2D95-4A31-BB6A-E6AB26EE7D01}" type="presParOf" srcId="{5AC1E92F-845F-435B-B5D6-FB9C4DD3086F}" destId="{B7F3C01F-DA52-4F44-902B-6A4EF7D915A2}" srcOrd="2" destOrd="0" presId="urn:microsoft.com/office/officeart/2005/8/layout/orgChart1"/>
    <dgm:cxn modelId="{5E77C3D5-60DA-48F1-9882-40E9BC62DA7D}" type="presParOf" srcId="{5AC1E92F-845F-435B-B5D6-FB9C4DD3086F}" destId="{395BD1DC-25E8-4CBE-A6D6-D56960249EDE}" srcOrd="3" destOrd="0" presId="urn:microsoft.com/office/officeart/2005/8/layout/orgChart1"/>
    <dgm:cxn modelId="{174122D3-5960-4B0F-AB12-6AA0299B8AB2}" type="presParOf" srcId="{395BD1DC-25E8-4CBE-A6D6-D56960249EDE}" destId="{19D25896-8810-437B-9042-CA6B033CBEA7}" srcOrd="0" destOrd="0" presId="urn:microsoft.com/office/officeart/2005/8/layout/orgChart1"/>
    <dgm:cxn modelId="{F316F184-B77F-4C0E-8CE1-E2382F476DB8}" type="presParOf" srcId="{19D25896-8810-437B-9042-CA6B033CBEA7}" destId="{63090453-3575-4D52-B2EC-19258461983C}" srcOrd="0" destOrd="0" presId="urn:microsoft.com/office/officeart/2005/8/layout/orgChart1"/>
    <dgm:cxn modelId="{37D46A53-030A-4E8A-9ECA-D2995011E76F}" type="presParOf" srcId="{19D25896-8810-437B-9042-CA6B033CBEA7}" destId="{DB1F6708-3DF6-4359-95F7-B3101935C8CB}" srcOrd="1" destOrd="0" presId="urn:microsoft.com/office/officeart/2005/8/layout/orgChart1"/>
    <dgm:cxn modelId="{9CB2900F-8324-4A70-951E-82755361AB09}" type="presParOf" srcId="{395BD1DC-25E8-4CBE-A6D6-D56960249EDE}" destId="{5045B219-8853-453F-8AAD-6FBE59469E3F}" srcOrd="1" destOrd="0" presId="urn:microsoft.com/office/officeart/2005/8/layout/orgChart1"/>
    <dgm:cxn modelId="{68E926A2-CE76-4155-AFD3-B515BAD409F8}" type="presParOf" srcId="{5045B219-8853-453F-8AAD-6FBE59469E3F}" destId="{199156CA-A872-4BD1-936B-0886C856BE43}" srcOrd="0" destOrd="0" presId="urn:microsoft.com/office/officeart/2005/8/layout/orgChart1"/>
    <dgm:cxn modelId="{88C32739-3B4C-4F41-90D0-08EC6C164BE9}" type="presParOf" srcId="{5045B219-8853-453F-8AAD-6FBE59469E3F}" destId="{543A5A78-D4DB-481A-9C2F-63A76561AECD}" srcOrd="1" destOrd="0" presId="urn:microsoft.com/office/officeart/2005/8/layout/orgChart1"/>
    <dgm:cxn modelId="{9E0508AC-E815-4502-BA3D-4AF85841E1AC}" type="presParOf" srcId="{543A5A78-D4DB-481A-9C2F-63A76561AECD}" destId="{209F5F69-1457-4C55-80B4-F233A8D9B7A0}" srcOrd="0" destOrd="0" presId="urn:microsoft.com/office/officeart/2005/8/layout/orgChart1"/>
    <dgm:cxn modelId="{719F3CA5-7AD9-406A-A9EF-F0D5B9911BB6}" type="presParOf" srcId="{209F5F69-1457-4C55-80B4-F233A8D9B7A0}" destId="{E9D352BD-03AB-444B-9AB3-AC71BEC2178A}" srcOrd="0" destOrd="0" presId="urn:microsoft.com/office/officeart/2005/8/layout/orgChart1"/>
    <dgm:cxn modelId="{3E9889E3-6CCE-421D-AA80-7C9CE20223E3}" type="presParOf" srcId="{209F5F69-1457-4C55-80B4-F233A8D9B7A0}" destId="{3E41F1E8-8E8C-4AB3-8C12-A71FC04DE4CC}" srcOrd="1" destOrd="0" presId="urn:microsoft.com/office/officeart/2005/8/layout/orgChart1"/>
    <dgm:cxn modelId="{A9378617-BAEA-4467-982B-91CC6269ACBC}" type="presParOf" srcId="{543A5A78-D4DB-481A-9C2F-63A76561AECD}" destId="{F2803723-EBFC-481F-AEC3-A887F0C1F28A}" srcOrd="1" destOrd="0" presId="urn:microsoft.com/office/officeart/2005/8/layout/orgChart1"/>
    <dgm:cxn modelId="{F287F136-2ED5-4D40-818F-5938C757ACD1}" type="presParOf" srcId="{543A5A78-D4DB-481A-9C2F-63A76561AECD}" destId="{BB926AC2-78BD-48DD-931D-BACC60BDC477}" srcOrd="2" destOrd="0" presId="urn:microsoft.com/office/officeart/2005/8/layout/orgChart1"/>
    <dgm:cxn modelId="{952457E7-4195-4D58-8DC7-35A12D17487C}" type="presParOf" srcId="{5045B219-8853-453F-8AAD-6FBE59469E3F}" destId="{BA210131-31C6-4683-BBBC-D0E0A8738D52}" srcOrd="2" destOrd="0" presId="urn:microsoft.com/office/officeart/2005/8/layout/orgChart1"/>
    <dgm:cxn modelId="{D8BCBEAC-55A6-4C17-BC05-72F212AE48E2}" type="presParOf" srcId="{5045B219-8853-453F-8AAD-6FBE59469E3F}" destId="{A49F97D1-A67E-4A93-9EDE-E2259249B2AC}" srcOrd="3" destOrd="0" presId="urn:microsoft.com/office/officeart/2005/8/layout/orgChart1"/>
    <dgm:cxn modelId="{CD1E3780-4498-4FBF-8DE7-1C2299AFE16B}" type="presParOf" srcId="{A49F97D1-A67E-4A93-9EDE-E2259249B2AC}" destId="{4183A6E9-AC8B-41C6-AFDF-A9F031B94A99}" srcOrd="0" destOrd="0" presId="urn:microsoft.com/office/officeart/2005/8/layout/orgChart1"/>
    <dgm:cxn modelId="{C0037293-0BCE-4F67-9ECB-6AE2E34B97C8}" type="presParOf" srcId="{4183A6E9-AC8B-41C6-AFDF-A9F031B94A99}" destId="{4230C942-8E7F-40C3-AEC6-189A1B32287B}" srcOrd="0" destOrd="0" presId="urn:microsoft.com/office/officeart/2005/8/layout/orgChart1"/>
    <dgm:cxn modelId="{CE0B63BE-6347-4C52-A561-2C6BF0F4AC66}" type="presParOf" srcId="{4183A6E9-AC8B-41C6-AFDF-A9F031B94A99}" destId="{401B52B2-A60A-498F-B562-50461D55DCBD}" srcOrd="1" destOrd="0" presId="urn:microsoft.com/office/officeart/2005/8/layout/orgChart1"/>
    <dgm:cxn modelId="{46918F39-B146-47B0-9774-509BD21CCCAE}" type="presParOf" srcId="{A49F97D1-A67E-4A93-9EDE-E2259249B2AC}" destId="{0D54D763-520A-420F-A44F-4D5A88F6B8A6}" srcOrd="1" destOrd="0" presId="urn:microsoft.com/office/officeart/2005/8/layout/orgChart1"/>
    <dgm:cxn modelId="{30B5A2D5-9CEC-4D32-8259-409F3BAE2E06}" type="presParOf" srcId="{A49F97D1-A67E-4A93-9EDE-E2259249B2AC}" destId="{193B8E3A-C683-48DB-827B-F09BD6FFADE9}" srcOrd="2" destOrd="0" presId="urn:microsoft.com/office/officeart/2005/8/layout/orgChart1"/>
    <dgm:cxn modelId="{26765BE4-D95F-4C60-8E21-1FD318F63941}" type="presParOf" srcId="{395BD1DC-25E8-4CBE-A6D6-D56960249EDE}" destId="{77305606-9913-4968-8F0C-DD0CA3F10E15}" srcOrd="2" destOrd="0" presId="urn:microsoft.com/office/officeart/2005/8/layout/orgChart1"/>
    <dgm:cxn modelId="{7D46BC52-82FF-41B5-BDAF-F4EEC025B134}" type="presParOf" srcId="{5AC1E92F-845F-435B-B5D6-FB9C4DD3086F}" destId="{0A716655-E296-4339-A4AE-90D2F6BBD88C}" srcOrd="4" destOrd="0" presId="urn:microsoft.com/office/officeart/2005/8/layout/orgChart1"/>
    <dgm:cxn modelId="{53B36517-47EE-4CF1-8390-5DB92FDAC162}" type="presParOf" srcId="{5AC1E92F-845F-435B-B5D6-FB9C4DD3086F}" destId="{2FCBF237-8961-403D-851F-EAD3A74C554D}" srcOrd="5" destOrd="0" presId="urn:microsoft.com/office/officeart/2005/8/layout/orgChart1"/>
    <dgm:cxn modelId="{82F55BF8-C95F-4D45-8BD4-6E22F8A10027}" type="presParOf" srcId="{2FCBF237-8961-403D-851F-EAD3A74C554D}" destId="{F69B3FCE-57C0-4D91-831F-C3A8BB46F702}" srcOrd="0" destOrd="0" presId="urn:microsoft.com/office/officeart/2005/8/layout/orgChart1"/>
    <dgm:cxn modelId="{9F3DB915-77BB-4D38-AA6C-3BBE06A997CB}" type="presParOf" srcId="{F69B3FCE-57C0-4D91-831F-C3A8BB46F702}" destId="{17A8B40A-ECD0-4991-B61C-7BF03A693C5F}" srcOrd="0" destOrd="0" presId="urn:microsoft.com/office/officeart/2005/8/layout/orgChart1"/>
    <dgm:cxn modelId="{974F3A8C-2EF7-430F-9584-87E94708539F}" type="presParOf" srcId="{F69B3FCE-57C0-4D91-831F-C3A8BB46F702}" destId="{D26E1191-B0AE-45EB-941B-91A0D1B26E84}" srcOrd="1" destOrd="0" presId="urn:microsoft.com/office/officeart/2005/8/layout/orgChart1"/>
    <dgm:cxn modelId="{CA9A6EFB-5260-428F-A713-024047D3E86A}" type="presParOf" srcId="{2FCBF237-8961-403D-851F-EAD3A74C554D}" destId="{663C50F9-556D-4F82-8832-23C17805AB00}" srcOrd="1" destOrd="0" presId="urn:microsoft.com/office/officeart/2005/8/layout/orgChart1"/>
    <dgm:cxn modelId="{863114F4-CDEE-4D2E-9C3A-81B8A023209F}" type="presParOf" srcId="{663C50F9-556D-4F82-8832-23C17805AB00}" destId="{BBFCAEB2-16F3-48A0-A688-D6AFF17188F8}" srcOrd="0" destOrd="0" presId="urn:microsoft.com/office/officeart/2005/8/layout/orgChart1"/>
    <dgm:cxn modelId="{940ADEBB-166A-4C44-B0CA-23A6CF3002F6}" type="presParOf" srcId="{663C50F9-556D-4F82-8832-23C17805AB00}" destId="{1D83393D-AA6D-466B-91A8-7851FBC9D5EB}" srcOrd="1" destOrd="0" presId="urn:microsoft.com/office/officeart/2005/8/layout/orgChart1"/>
    <dgm:cxn modelId="{6BAF5960-BEB6-4592-9B80-44ACED4D3611}" type="presParOf" srcId="{1D83393D-AA6D-466B-91A8-7851FBC9D5EB}" destId="{2599ECC9-B6CF-4B82-897D-A15707AFDEF7}" srcOrd="0" destOrd="0" presId="urn:microsoft.com/office/officeart/2005/8/layout/orgChart1"/>
    <dgm:cxn modelId="{39C41122-F667-4ADA-8F62-1A6DA1775F1E}" type="presParOf" srcId="{2599ECC9-B6CF-4B82-897D-A15707AFDEF7}" destId="{E452F41A-8D82-4BDA-A5C6-E3BF9053EAB0}" srcOrd="0" destOrd="0" presId="urn:microsoft.com/office/officeart/2005/8/layout/orgChart1"/>
    <dgm:cxn modelId="{DBB27C18-DD14-414B-A4FB-6EB8198264C5}" type="presParOf" srcId="{2599ECC9-B6CF-4B82-897D-A15707AFDEF7}" destId="{DC85790F-FC0F-4B69-8155-DB4F507939C3}" srcOrd="1" destOrd="0" presId="urn:microsoft.com/office/officeart/2005/8/layout/orgChart1"/>
    <dgm:cxn modelId="{ADBE477C-6927-4619-B3FB-83C63585D1AE}" type="presParOf" srcId="{1D83393D-AA6D-466B-91A8-7851FBC9D5EB}" destId="{4B30A8B2-8385-453C-AFF2-A9ABCFCFCFC3}" srcOrd="1" destOrd="0" presId="urn:microsoft.com/office/officeart/2005/8/layout/orgChart1"/>
    <dgm:cxn modelId="{D69021C4-657A-4F0E-B9B3-6C078F98958D}" type="presParOf" srcId="{1D83393D-AA6D-466B-91A8-7851FBC9D5EB}" destId="{AB729C4B-3D45-46AD-A9BE-D923E307CEE2}" srcOrd="2" destOrd="0" presId="urn:microsoft.com/office/officeart/2005/8/layout/orgChart1"/>
    <dgm:cxn modelId="{B26562AB-5433-4CCB-9A0E-1B235A2E37AC}" type="presParOf" srcId="{663C50F9-556D-4F82-8832-23C17805AB00}" destId="{8F22E191-C62C-4BDD-9D06-5A15339918D5}" srcOrd="2" destOrd="0" presId="urn:microsoft.com/office/officeart/2005/8/layout/orgChart1"/>
    <dgm:cxn modelId="{2667EA7C-5868-4E7E-BDE8-69C06ADA22F3}" type="presParOf" srcId="{663C50F9-556D-4F82-8832-23C17805AB00}" destId="{68BF27F7-3B23-4664-9D54-64FC8BECE3B1}" srcOrd="3" destOrd="0" presId="urn:microsoft.com/office/officeart/2005/8/layout/orgChart1"/>
    <dgm:cxn modelId="{8DFDD528-DDFE-4B00-98A5-F5BCDE312B00}" type="presParOf" srcId="{68BF27F7-3B23-4664-9D54-64FC8BECE3B1}" destId="{4E457AEC-E9BB-4B9A-9B2D-6CCCE0400EE3}" srcOrd="0" destOrd="0" presId="urn:microsoft.com/office/officeart/2005/8/layout/orgChart1"/>
    <dgm:cxn modelId="{0F655515-3185-49FB-8C8B-176B26B176C8}" type="presParOf" srcId="{4E457AEC-E9BB-4B9A-9B2D-6CCCE0400EE3}" destId="{4DFD45FE-5723-4759-803A-C75E4CCC2ED7}" srcOrd="0" destOrd="0" presId="urn:microsoft.com/office/officeart/2005/8/layout/orgChart1"/>
    <dgm:cxn modelId="{BB6FEA1A-B7C5-4967-B541-1245D96F8A30}" type="presParOf" srcId="{4E457AEC-E9BB-4B9A-9B2D-6CCCE0400EE3}" destId="{AB4871CE-548A-4E45-88B4-8AEF9BF215C2}" srcOrd="1" destOrd="0" presId="urn:microsoft.com/office/officeart/2005/8/layout/orgChart1"/>
    <dgm:cxn modelId="{60B1ADAF-B22E-451D-8C00-2AA6A499FFA1}" type="presParOf" srcId="{68BF27F7-3B23-4664-9D54-64FC8BECE3B1}" destId="{6243EEE7-7662-45CE-97F8-CB2B9FB35F31}" srcOrd="1" destOrd="0" presId="urn:microsoft.com/office/officeart/2005/8/layout/orgChart1"/>
    <dgm:cxn modelId="{E8458D24-74B7-4980-9CF4-E4C3580B5274}" type="presParOf" srcId="{68BF27F7-3B23-4664-9D54-64FC8BECE3B1}" destId="{09F1542C-A455-438B-8822-D9C26494F293}" srcOrd="2" destOrd="0" presId="urn:microsoft.com/office/officeart/2005/8/layout/orgChart1"/>
    <dgm:cxn modelId="{8DDB6F97-C7D7-4F00-A7E3-21FFC71FC8FE}" type="presParOf" srcId="{2FCBF237-8961-403D-851F-EAD3A74C554D}" destId="{00A8065B-EF1A-4BC7-B092-4109B173556F}" srcOrd="2" destOrd="0" presId="urn:microsoft.com/office/officeart/2005/8/layout/orgChart1"/>
    <dgm:cxn modelId="{2EAF668C-D19E-4550-804F-D2F847CDC39A}" type="presParOf" srcId="{AB9148E2-32D1-429E-ADD6-D786576B2CDE}" destId="{E212752B-1998-4968-89A7-3148D15AE2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0A3F1-7709-46A2-A2FF-727BD058CB79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A2C97642-8B63-4809-B033-FE08552B4154}">
      <dgm:prSet phldrT="[Text]" custT="1"/>
      <dgm:spPr/>
      <dgm:t>
        <a:bodyPr/>
        <a:lstStyle/>
        <a:p>
          <a:r>
            <a:rPr lang="en-US" sz="2400"/>
            <a:t>Level 1</a:t>
          </a:r>
        </a:p>
      </dgm:t>
    </dgm:pt>
    <dgm:pt modelId="{9DEF8752-E722-4E87-A1F0-22D49B2D7BF3}" type="parTrans" cxnId="{FF51718A-ABC7-4A73-91C1-D6BA461E960F}">
      <dgm:prSet/>
      <dgm:spPr/>
      <dgm:t>
        <a:bodyPr/>
        <a:lstStyle/>
        <a:p>
          <a:endParaRPr lang="en-US" sz="1050"/>
        </a:p>
      </dgm:t>
    </dgm:pt>
    <dgm:pt modelId="{267673CB-897C-4AA9-87DA-A3FD532BBA17}" type="sibTrans" cxnId="{FF51718A-ABC7-4A73-91C1-D6BA461E960F}">
      <dgm:prSet/>
      <dgm:spPr/>
      <dgm:t>
        <a:bodyPr/>
        <a:lstStyle/>
        <a:p>
          <a:endParaRPr lang="en-US" sz="1050"/>
        </a:p>
      </dgm:t>
    </dgm:pt>
    <dgm:pt modelId="{A934345A-28A4-423B-A1DE-33F08CB81926}">
      <dgm:prSet phldrT="[Text]" custT="1"/>
      <dgm:spPr/>
      <dgm:t>
        <a:bodyPr/>
        <a:lstStyle/>
        <a:p>
          <a:r>
            <a:rPr lang="en-US" sz="2400"/>
            <a:t>Level 2</a:t>
          </a:r>
        </a:p>
      </dgm:t>
    </dgm:pt>
    <dgm:pt modelId="{02A5BAC4-9827-459D-A728-B60FED6C69F6}" type="parTrans" cxnId="{593A93F8-0D34-49B3-BD48-0C0D35C2B706}">
      <dgm:prSet/>
      <dgm:spPr/>
      <dgm:t>
        <a:bodyPr/>
        <a:lstStyle/>
        <a:p>
          <a:endParaRPr lang="en-US" sz="1050"/>
        </a:p>
      </dgm:t>
    </dgm:pt>
    <dgm:pt modelId="{4171B1DC-55EB-4B0F-B1CC-33E7AFD771B2}" type="sibTrans" cxnId="{593A93F8-0D34-49B3-BD48-0C0D35C2B706}">
      <dgm:prSet/>
      <dgm:spPr/>
      <dgm:t>
        <a:bodyPr/>
        <a:lstStyle/>
        <a:p>
          <a:endParaRPr lang="en-US" sz="1050"/>
        </a:p>
      </dgm:t>
    </dgm:pt>
    <dgm:pt modelId="{39213333-B5E9-41E8-9DE7-19365E324D73}">
      <dgm:prSet phldrT="[Text]" custT="1"/>
      <dgm:spPr/>
      <dgm:t>
        <a:bodyPr/>
        <a:lstStyle/>
        <a:p>
          <a:r>
            <a:rPr lang="en-US" sz="2400"/>
            <a:t>Level 3</a:t>
          </a:r>
        </a:p>
      </dgm:t>
    </dgm:pt>
    <dgm:pt modelId="{9A21DDEE-42C3-4970-ADD2-6B2F7128037B}" type="parTrans" cxnId="{4E8BD23A-9875-4E63-B5B7-B8D16BF5CBB4}">
      <dgm:prSet/>
      <dgm:spPr/>
      <dgm:t>
        <a:bodyPr/>
        <a:lstStyle/>
        <a:p>
          <a:endParaRPr lang="en-US" sz="1050"/>
        </a:p>
      </dgm:t>
    </dgm:pt>
    <dgm:pt modelId="{DDF499A2-34A6-42EC-AFDB-DB35E7010583}" type="sibTrans" cxnId="{4E8BD23A-9875-4E63-B5B7-B8D16BF5CBB4}">
      <dgm:prSet/>
      <dgm:spPr/>
      <dgm:t>
        <a:bodyPr/>
        <a:lstStyle/>
        <a:p>
          <a:endParaRPr lang="en-US" sz="1050"/>
        </a:p>
      </dgm:t>
    </dgm:pt>
    <dgm:pt modelId="{91085C69-A254-478F-AFD4-A84F8551B1E6}">
      <dgm:prSet custT="1"/>
      <dgm:spPr/>
      <dgm:t>
        <a:bodyPr/>
        <a:lstStyle/>
        <a:p>
          <a:r>
            <a:rPr lang="en-US" sz="2400"/>
            <a:t>Level 4</a:t>
          </a:r>
        </a:p>
      </dgm:t>
    </dgm:pt>
    <dgm:pt modelId="{E6E4EFFE-F1D3-406D-B400-61B77AFF0834}" type="parTrans" cxnId="{C75AF4FC-3E94-434C-9F32-5711C5666A93}">
      <dgm:prSet/>
      <dgm:spPr/>
      <dgm:t>
        <a:bodyPr/>
        <a:lstStyle/>
        <a:p>
          <a:endParaRPr lang="en-US" sz="1050"/>
        </a:p>
      </dgm:t>
    </dgm:pt>
    <dgm:pt modelId="{874459F3-05E7-4D0A-A91E-AF24BD6A20BF}" type="sibTrans" cxnId="{C75AF4FC-3E94-434C-9F32-5711C5666A93}">
      <dgm:prSet/>
      <dgm:spPr/>
      <dgm:t>
        <a:bodyPr/>
        <a:lstStyle/>
        <a:p>
          <a:endParaRPr lang="en-US" sz="1050"/>
        </a:p>
      </dgm:t>
    </dgm:pt>
    <dgm:pt modelId="{58F72A2B-4794-47C6-B2CF-9B1D3108EB1F}">
      <dgm:prSet custT="1"/>
      <dgm:spPr/>
      <dgm:t>
        <a:bodyPr/>
        <a:lstStyle/>
        <a:p>
          <a:r>
            <a:rPr lang="en-US" sz="2400"/>
            <a:t>Level 5</a:t>
          </a:r>
        </a:p>
      </dgm:t>
    </dgm:pt>
    <dgm:pt modelId="{AE9E0670-E1BA-4E1D-9929-8386E74E7333}" type="parTrans" cxnId="{0A5CA241-ACA2-410C-A16F-59AC310ACBE9}">
      <dgm:prSet/>
      <dgm:spPr/>
      <dgm:t>
        <a:bodyPr/>
        <a:lstStyle/>
        <a:p>
          <a:endParaRPr lang="en-US" sz="1050"/>
        </a:p>
      </dgm:t>
    </dgm:pt>
    <dgm:pt modelId="{906FE28F-8056-4C10-9936-36F2F00C2685}" type="sibTrans" cxnId="{0A5CA241-ACA2-410C-A16F-59AC310ACBE9}">
      <dgm:prSet/>
      <dgm:spPr/>
      <dgm:t>
        <a:bodyPr/>
        <a:lstStyle/>
        <a:p>
          <a:endParaRPr lang="en-US" sz="1050"/>
        </a:p>
      </dgm:t>
    </dgm:pt>
    <dgm:pt modelId="{E3713A3A-AA1C-405B-8F05-86F24A2A52D9}">
      <dgm:prSet custT="1"/>
      <dgm:spPr/>
      <dgm:t>
        <a:bodyPr/>
        <a:lstStyle/>
        <a:p>
          <a:r>
            <a:rPr lang="en-US" sz="2400"/>
            <a:t>Level 6</a:t>
          </a:r>
        </a:p>
      </dgm:t>
    </dgm:pt>
    <dgm:pt modelId="{8B988A63-1108-4B6F-8588-8FFB13A30B96}" type="parTrans" cxnId="{D9DBF587-A94B-433E-B57C-0387C62787DB}">
      <dgm:prSet/>
      <dgm:spPr/>
      <dgm:t>
        <a:bodyPr/>
        <a:lstStyle/>
        <a:p>
          <a:endParaRPr lang="en-US" sz="1050"/>
        </a:p>
      </dgm:t>
    </dgm:pt>
    <dgm:pt modelId="{6AAC2FB0-80A8-4E36-B273-F14B557C04C0}" type="sibTrans" cxnId="{D9DBF587-A94B-433E-B57C-0387C62787DB}">
      <dgm:prSet/>
      <dgm:spPr/>
      <dgm:t>
        <a:bodyPr/>
        <a:lstStyle/>
        <a:p>
          <a:endParaRPr lang="en-US" sz="1050"/>
        </a:p>
      </dgm:t>
    </dgm:pt>
    <dgm:pt modelId="{68D56C19-E5A1-44EC-AC98-F7834A38A4DF}" type="pres">
      <dgm:prSet presAssocID="{3CB0A3F1-7709-46A2-A2FF-727BD058CB79}" presName="Name0" presStyleCnt="0">
        <dgm:presLayoutVars>
          <dgm:dir/>
          <dgm:animLvl val="lvl"/>
          <dgm:resizeHandles val="exact"/>
        </dgm:presLayoutVars>
      </dgm:prSet>
      <dgm:spPr/>
    </dgm:pt>
    <dgm:pt modelId="{028037E6-D4A0-4522-9A76-AD7998C48042}" type="pres">
      <dgm:prSet presAssocID="{A2C97642-8B63-4809-B033-FE08552B4154}" presName="parTxOnly" presStyleLbl="node1" presStyleIdx="0" presStyleCnt="6" custLinFactNeighborX="-8293" custLinFactNeighborY="292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76106-47D7-4D27-BE0C-9A37C9509DDF}" type="pres">
      <dgm:prSet presAssocID="{267673CB-897C-4AA9-87DA-A3FD532BBA17}" presName="parTxOnlySpace" presStyleCnt="0"/>
      <dgm:spPr/>
    </dgm:pt>
    <dgm:pt modelId="{2D5E3B2C-3F32-4901-8D86-A60A339A5F81}" type="pres">
      <dgm:prSet presAssocID="{A934345A-28A4-423B-A1DE-33F08CB8192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4F32AC-0004-4EC4-8BCD-35F54E96D42D}" type="pres">
      <dgm:prSet presAssocID="{4171B1DC-55EB-4B0F-B1CC-33E7AFD771B2}" presName="parTxOnlySpace" presStyleCnt="0"/>
      <dgm:spPr/>
    </dgm:pt>
    <dgm:pt modelId="{FDF1CD6E-B642-4EEB-A7AB-41108508333D}" type="pres">
      <dgm:prSet presAssocID="{39213333-B5E9-41E8-9DE7-19365E324D7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2CED0-B889-4CA4-9DB4-71459A2D45C3}" type="pres">
      <dgm:prSet presAssocID="{DDF499A2-34A6-42EC-AFDB-DB35E7010583}" presName="parTxOnlySpace" presStyleCnt="0"/>
      <dgm:spPr/>
    </dgm:pt>
    <dgm:pt modelId="{453EBC47-7851-447C-B17A-DAFD01909EA3}" type="pres">
      <dgm:prSet presAssocID="{91085C69-A254-478F-AFD4-A84F8551B1E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9DA9C-057C-462E-96D8-517C87251963}" type="pres">
      <dgm:prSet presAssocID="{874459F3-05E7-4D0A-A91E-AF24BD6A20BF}" presName="parTxOnlySpace" presStyleCnt="0"/>
      <dgm:spPr/>
    </dgm:pt>
    <dgm:pt modelId="{5435D2F4-55D4-45E4-8021-6223106B4CC1}" type="pres">
      <dgm:prSet presAssocID="{58F72A2B-4794-47C6-B2CF-9B1D3108EB1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E1E7FC-48C8-4622-A1F2-2DC557BBAECD}" type="pres">
      <dgm:prSet presAssocID="{906FE28F-8056-4C10-9936-36F2F00C2685}" presName="parTxOnlySpace" presStyleCnt="0"/>
      <dgm:spPr/>
    </dgm:pt>
    <dgm:pt modelId="{84A5297F-D6EF-4F71-9B58-769D2C0CB434}" type="pres">
      <dgm:prSet presAssocID="{E3713A3A-AA1C-405B-8F05-86F24A2A52D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BD23A-9875-4E63-B5B7-B8D16BF5CBB4}" srcId="{3CB0A3F1-7709-46A2-A2FF-727BD058CB79}" destId="{39213333-B5E9-41E8-9DE7-19365E324D73}" srcOrd="2" destOrd="0" parTransId="{9A21DDEE-42C3-4970-ADD2-6B2F7128037B}" sibTransId="{DDF499A2-34A6-42EC-AFDB-DB35E7010583}"/>
    <dgm:cxn modelId="{BAA6E44D-4AA9-43EB-8655-93DD8BD75139}" type="presOf" srcId="{3CB0A3F1-7709-46A2-A2FF-727BD058CB79}" destId="{68D56C19-E5A1-44EC-AC98-F7834A38A4DF}" srcOrd="0" destOrd="0" presId="urn:microsoft.com/office/officeart/2005/8/layout/chevron1"/>
    <dgm:cxn modelId="{FF51718A-ABC7-4A73-91C1-D6BA461E960F}" srcId="{3CB0A3F1-7709-46A2-A2FF-727BD058CB79}" destId="{A2C97642-8B63-4809-B033-FE08552B4154}" srcOrd="0" destOrd="0" parTransId="{9DEF8752-E722-4E87-A1F0-22D49B2D7BF3}" sibTransId="{267673CB-897C-4AA9-87DA-A3FD532BBA17}"/>
    <dgm:cxn modelId="{9C97093F-3C70-46F9-9123-361BFDC0F324}" type="presOf" srcId="{39213333-B5E9-41E8-9DE7-19365E324D73}" destId="{FDF1CD6E-B642-4EEB-A7AB-41108508333D}" srcOrd="0" destOrd="0" presId="urn:microsoft.com/office/officeart/2005/8/layout/chevron1"/>
    <dgm:cxn modelId="{462F0C9C-DC12-4EF9-9019-7673E444E140}" type="presOf" srcId="{91085C69-A254-478F-AFD4-A84F8551B1E6}" destId="{453EBC47-7851-447C-B17A-DAFD01909EA3}" srcOrd="0" destOrd="0" presId="urn:microsoft.com/office/officeart/2005/8/layout/chevron1"/>
    <dgm:cxn modelId="{81B74B2D-B937-4F42-9E36-763075FD82AE}" type="presOf" srcId="{A934345A-28A4-423B-A1DE-33F08CB81926}" destId="{2D5E3B2C-3F32-4901-8D86-A60A339A5F81}" srcOrd="0" destOrd="0" presId="urn:microsoft.com/office/officeart/2005/8/layout/chevron1"/>
    <dgm:cxn modelId="{0A5CA241-ACA2-410C-A16F-59AC310ACBE9}" srcId="{3CB0A3F1-7709-46A2-A2FF-727BD058CB79}" destId="{58F72A2B-4794-47C6-B2CF-9B1D3108EB1F}" srcOrd="4" destOrd="0" parTransId="{AE9E0670-E1BA-4E1D-9929-8386E74E7333}" sibTransId="{906FE28F-8056-4C10-9936-36F2F00C2685}"/>
    <dgm:cxn modelId="{D9DBF587-A94B-433E-B57C-0387C62787DB}" srcId="{3CB0A3F1-7709-46A2-A2FF-727BD058CB79}" destId="{E3713A3A-AA1C-405B-8F05-86F24A2A52D9}" srcOrd="5" destOrd="0" parTransId="{8B988A63-1108-4B6F-8588-8FFB13A30B96}" sibTransId="{6AAC2FB0-80A8-4E36-B273-F14B557C04C0}"/>
    <dgm:cxn modelId="{593A93F8-0D34-49B3-BD48-0C0D35C2B706}" srcId="{3CB0A3F1-7709-46A2-A2FF-727BD058CB79}" destId="{A934345A-28A4-423B-A1DE-33F08CB81926}" srcOrd="1" destOrd="0" parTransId="{02A5BAC4-9827-459D-A728-B60FED6C69F6}" sibTransId="{4171B1DC-55EB-4B0F-B1CC-33E7AFD771B2}"/>
    <dgm:cxn modelId="{592F1426-058B-4EC7-AED8-0DDBDC0AF6DD}" type="presOf" srcId="{58F72A2B-4794-47C6-B2CF-9B1D3108EB1F}" destId="{5435D2F4-55D4-45E4-8021-6223106B4CC1}" srcOrd="0" destOrd="0" presId="urn:microsoft.com/office/officeart/2005/8/layout/chevron1"/>
    <dgm:cxn modelId="{C75AF4FC-3E94-434C-9F32-5711C5666A93}" srcId="{3CB0A3F1-7709-46A2-A2FF-727BD058CB79}" destId="{91085C69-A254-478F-AFD4-A84F8551B1E6}" srcOrd="3" destOrd="0" parTransId="{E6E4EFFE-F1D3-406D-B400-61B77AFF0834}" sibTransId="{874459F3-05E7-4D0A-A91E-AF24BD6A20BF}"/>
    <dgm:cxn modelId="{C48C9BF0-832D-49B7-B775-01BD6E1ED62F}" type="presOf" srcId="{E3713A3A-AA1C-405B-8F05-86F24A2A52D9}" destId="{84A5297F-D6EF-4F71-9B58-769D2C0CB434}" srcOrd="0" destOrd="0" presId="urn:microsoft.com/office/officeart/2005/8/layout/chevron1"/>
    <dgm:cxn modelId="{AE7E184A-FDF5-4086-B3C0-B126580E42A5}" type="presOf" srcId="{A2C97642-8B63-4809-B033-FE08552B4154}" destId="{028037E6-D4A0-4522-9A76-AD7998C48042}" srcOrd="0" destOrd="0" presId="urn:microsoft.com/office/officeart/2005/8/layout/chevron1"/>
    <dgm:cxn modelId="{56B024BE-3349-4ED9-BBFF-34A2639B5B63}" type="presParOf" srcId="{68D56C19-E5A1-44EC-AC98-F7834A38A4DF}" destId="{028037E6-D4A0-4522-9A76-AD7998C48042}" srcOrd="0" destOrd="0" presId="urn:microsoft.com/office/officeart/2005/8/layout/chevron1"/>
    <dgm:cxn modelId="{443369B6-24B6-4B53-9282-15C6C86175FF}" type="presParOf" srcId="{68D56C19-E5A1-44EC-AC98-F7834A38A4DF}" destId="{51476106-47D7-4D27-BE0C-9A37C9509DDF}" srcOrd="1" destOrd="0" presId="urn:microsoft.com/office/officeart/2005/8/layout/chevron1"/>
    <dgm:cxn modelId="{4A429C16-3565-4E18-B8F7-7782ECD34F60}" type="presParOf" srcId="{68D56C19-E5A1-44EC-AC98-F7834A38A4DF}" destId="{2D5E3B2C-3F32-4901-8D86-A60A339A5F81}" srcOrd="2" destOrd="0" presId="urn:microsoft.com/office/officeart/2005/8/layout/chevron1"/>
    <dgm:cxn modelId="{8B315A11-E4A4-43C3-A5DC-8DA83F6C3BB7}" type="presParOf" srcId="{68D56C19-E5A1-44EC-AC98-F7834A38A4DF}" destId="{374F32AC-0004-4EC4-8BCD-35F54E96D42D}" srcOrd="3" destOrd="0" presId="urn:microsoft.com/office/officeart/2005/8/layout/chevron1"/>
    <dgm:cxn modelId="{6F8EC4B9-7DBC-4154-8454-75981497DA2E}" type="presParOf" srcId="{68D56C19-E5A1-44EC-AC98-F7834A38A4DF}" destId="{FDF1CD6E-B642-4EEB-A7AB-41108508333D}" srcOrd="4" destOrd="0" presId="urn:microsoft.com/office/officeart/2005/8/layout/chevron1"/>
    <dgm:cxn modelId="{2DA254CD-128E-4A75-A0CC-322B6CE9F8D8}" type="presParOf" srcId="{68D56C19-E5A1-44EC-AC98-F7834A38A4DF}" destId="{3F72CED0-B889-4CA4-9DB4-71459A2D45C3}" srcOrd="5" destOrd="0" presId="urn:microsoft.com/office/officeart/2005/8/layout/chevron1"/>
    <dgm:cxn modelId="{3807865C-4D31-4C16-BE77-064240C6D9CA}" type="presParOf" srcId="{68D56C19-E5A1-44EC-AC98-F7834A38A4DF}" destId="{453EBC47-7851-447C-B17A-DAFD01909EA3}" srcOrd="6" destOrd="0" presId="urn:microsoft.com/office/officeart/2005/8/layout/chevron1"/>
    <dgm:cxn modelId="{65F1CDB3-EBA3-4ED9-BD76-869165EA71AF}" type="presParOf" srcId="{68D56C19-E5A1-44EC-AC98-F7834A38A4DF}" destId="{FF79DA9C-057C-462E-96D8-517C87251963}" srcOrd="7" destOrd="0" presId="urn:microsoft.com/office/officeart/2005/8/layout/chevron1"/>
    <dgm:cxn modelId="{FC954C5C-356C-49AA-BB06-304C910E5948}" type="presParOf" srcId="{68D56C19-E5A1-44EC-AC98-F7834A38A4DF}" destId="{5435D2F4-55D4-45E4-8021-6223106B4CC1}" srcOrd="8" destOrd="0" presId="urn:microsoft.com/office/officeart/2005/8/layout/chevron1"/>
    <dgm:cxn modelId="{8FAEBC36-B990-4504-816A-54BA1627BC92}" type="presParOf" srcId="{68D56C19-E5A1-44EC-AC98-F7834A38A4DF}" destId="{CCE1E7FC-48C8-4622-A1F2-2DC557BBAECD}" srcOrd="9" destOrd="0" presId="urn:microsoft.com/office/officeart/2005/8/layout/chevron1"/>
    <dgm:cxn modelId="{303755EC-440C-4C96-B4A2-51667D119C59}" type="presParOf" srcId="{68D56C19-E5A1-44EC-AC98-F7834A38A4DF}" destId="{84A5297F-D6EF-4F71-9B58-769D2C0CB43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28897B-FC78-4450-A715-D88559564F1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D80A9E5-3A68-45CB-A47B-A8D72D0AE60C}">
      <dgm:prSet phldrT="[Text]" custT="1"/>
      <dgm:spPr/>
      <dgm:t>
        <a:bodyPr/>
        <a:lstStyle/>
        <a:p>
          <a:pPr>
            <a:spcAft>
              <a:spcPts val="0"/>
            </a:spcAft>
          </a:pPr>
          <a:endParaRPr lang="en-US" sz="2200">
            <a:solidFill>
              <a:schemeClr val="bg1"/>
            </a:solidFill>
          </a:endParaRPr>
        </a:p>
        <a:p>
          <a:pPr>
            <a:spcAft>
              <a:spcPts val="0"/>
            </a:spcAft>
          </a:pPr>
          <a:r>
            <a:rPr lang="en-US" sz="2200">
              <a:solidFill>
                <a:schemeClr val="bg1"/>
              </a:solidFill>
            </a:rPr>
            <a:t>Mid </a:t>
          </a:r>
        </a:p>
        <a:p>
          <a:pPr>
            <a:spcAft>
              <a:spcPts val="0"/>
            </a:spcAft>
          </a:pPr>
          <a:r>
            <a:rPr lang="en-US" sz="2200">
              <a:solidFill>
                <a:schemeClr val="bg1"/>
              </a:solidFill>
            </a:rPr>
            <a:t>Market</a:t>
          </a:r>
        </a:p>
        <a:p>
          <a:pPr>
            <a:spcAft>
              <a:spcPts val="0"/>
            </a:spcAft>
          </a:pPr>
          <a:r>
            <a:rPr lang="en-US" sz="2200">
              <a:solidFill>
                <a:schemeClr val="bg1"/>
              </a:solidFill>
            </a:rPr>
            <a:t>Tier 2</a:t>
          </a:r>
        </a:p>
        <a:p>
          <a:pPr>
            <a:spcAft>
              <a:spcPct val="35000"/>
            </a:spcAft>
          </a:pPr>
          <a:endParaRPr lang="en-US" sz="1100">
            <a:solidFill>
              <a:schemeClr val="bg1"/>
            </a:solidFill>
          </a:endParaRPr>
        </a:p>
        <a:p>
          <a:pPr>
            <a:spcAft>
              <a:spcPct val="35000"/>
            </a:spcAft>
          </a:pPr>
          <a:r>
            <a:rPr lang="en-US" sz="1100">
              <a:solidFill>
                <a:schemeClr val="bg1"/>
              </a:solidFill>
            </a:rPr>
            <a:t>Up-and-coming brands, </a:t>
          </a:r>
        </a:p>
        <a:p>
          <a:pPr>
            <a:spcAft>
              <a:spcPct val="35000"/>
            </a:spcAft>
          </a:pPr>
          <a:r>
            <a:rPr lang="en-US" sz="1100">
              <a:solidFill>
                <a:schemeClr val="bg1"/>
              </a:solidFill>
            </a:rPr>
            <a:t>  typically as sophisticated as strategic</a:t>
          </a:r>
        </a:p>
        <a:p>
          <a:pPr>
            <a:spcAft>
              <a:spcPct val="35000"/>
            </a:spcAft>
          </a:pPr>
          <a:r>
            <a:rPr lang="en-US" sz="1100">
              <a:solidFill>
                <a:schemeClr val="bg1"/>
              </a:solidFill>
            </a:rPr>
            <a:t> – spend $100K - $1M per year</a:t>
          </a:r>
          <a:endParaRPr lang="en-US" sz="1100"/>
        </a:p>
      </dgm:t>
    </dgm:pt>
    <dgm:pt modelId="{F5CE7273-F588-47BA-8C7F-CDB9A9844408}" type="parTrans" cxnId="{4463C9E8-795C-440C-B00B-14410DD9EDC8}">
      <dgm:prSet/>
      <dgm:spPr/>
      <dgm:t>
        <a:bodyPr/>
        <a:lstStyle/>
        <a:p>
          <a:endParaRPr lang="en-US"/>
        </a:p>
      </dgm:t>
    </dgm:pt>
    <dgm:pt modelId="{AE71F654-34A1-419E-9F90-8ADB59D51B96}" type="sibTrans" cxnId="{4463C9E8-795C-440C-B00B-14410DD9EDC8}">
      <dgm:prSet/>
      <dgm:spPr/>
      <dgm:t>
        <a:bodyPr/>
        <a:lstStyle/>
        <a:p>
          <a:endParaRPr lang="en-US"/>
        </a:p>
      </dgm:t>
    </dgm:pt>
    <dgm:pt modelId="{CA51AB49-CB6C-4DCE-B65E-927C1A938D47}">
      <dgm:prSet phldrT="[Text]"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Scale</a:t>
          </a:r>
        </a:p>
        <a:p>
          <a:r>
            <a:rPr lang="en-US" sz="2200">
              <a:solidFill>
                <a:schemeClr val="bg1"/>
              </a:solidFill>
            </a:rPr>
            <a:t>Tier 3</a:t>
          </a:r>
        </a:p>
        <a:p>
          <a:r>
            <a:rPr lang="en-US" sz="1100">
              <a:solidFill>
                <a:schemeClr val="bg1"/>
              </a:solidFill>
            </a:rPr>
            <a:t>Small businesses with SEM in-house and boutique agencies</a:t>
          </a:r>
          <a:endParaRPr lang="en-US" sz="1100"/>
        </a:p>
      </dgm:t>
    </dgm:pt>
    <dgm:pt modelId="{2F18DE14-BC5C-4052-A8E7-4EAE5E7B2AC0}" type="parTrans" cxnId="{C8F01F27-4575-4577-9457-0ADBB98258E9}">
      <dgm:prSet/>
      <dgm:spPr/>
      <dgm:t>
        <a:bodyPr/>
        <a:lstStyle/>
        <a:p>
          <a:endParaRPr lang="en-US"/>
        </a:p>
      </dgm:t>
    </dgm:pt>
    <dgm:pt modelId="{0FFB1007-D4C3-4B6D-9404-774FED5D996A}" type="sibTrans" cxnId="{C8F01F27-4575-4577-9457-0ADBB98258E9}">
      <dgm:prSet/>
      <dgm:spPr/>
      <dgm:t>
        <a:bodyPr/>
        <a:lstStyle/>
        <a:p>
          <a:endParaRPr lang="en-US"/>
        </a:p>
      </dgm:t>
    </dgm:pt>
    <dgm:pt modelId="{22372923-4B5B-494F-A36B-68CBB638358C}">
      <dgm:prSet phldrT="[Text]"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Channel Partners</a:t>
          </a:r>
        </a:p>
        <a:p>
          <a:r>
            <a:rPr lang="en-US" sz="1100">
              <a:solidFill>
                <a:schemeClr val="bg1"/>
              </a:solidFill>
            </a:rPr>
            <a:t>Advertisers adding to the competition in the system (raising auction pressure) by bringing in a wide variety of customers from various verticals; at the same time the # advertisers can be unstable</a:t>
          </a:r>
          <a:endParaRPr lang="en-US" sz="1100"/>
        </a:p>
      </dgm:t>
    </dgm:pt>
    <dgm:pt modelId="{29217BF9-9749-42E6-9150-171C5BF51D14}" type="parTrans" cxnId="{585891E5-170A-4C1E-8503-2C3D42AB6138}">
      <dgm:prSet/>
      <dgm:spPr/>
      <dgm:t>
        <a:bodyPr/>
        <a:lstStyle/>
        <a:p>
          <a:endParaRPr lang="en-US"/>
        </a:p>
      </dgm:t>
    </dgm:pt>
    <dgm:pt modelId="{8E66FD17-1485-4244-A368-92C7EE25F57B}" type="sibTrans" cxnId="{585891E5-170A-4C1E-8503-2C3D42AB6138}">
      <dgm:prSet/>
      <dgm:spPr/>
      <dgm:t>
        <a:bodyPr/>
        <a:lstStyle/>
        <a:p>
          <a:endParaRPr lang="en-US"/>
        </a:p>
      </dgm:t>
    </dgm:pt>
    <dgm:pt modelId="{3BFC2A59-F0F2-46EE-8878-4F453F6F9B64}" type="pres">
      <dgm:prSet presAssocID="{2C28897B-FC78-4450-A715-D88559564F1A}" presName="Name0" presStyleCnt="0">
        <dgm:presLayoutVars>
          <dgm:dir/>
          <dgm:animLvl val="lvl"/>
          <dgm:resizeHandles val="exact"/>
        </dgm:presLayoutVars>
      </dgm:prSet>
      <dgm:spPr/>
    </dgm:pt>
    <dgm:pt modelId="{0D4DB593-7310-4DE4-BB83-FD55EB96B793}" type="pres">
      <dgm:prSet presAssocID="{2D80A9E5-3A68-45CB-A47B-A8D72D0AE60C}" presName="Name8" presStyleCnt="0"/>
      <dgm:spPr/>
    </dgm:pt>
    <dgm:pt modelId="{1C310AB7-24DC-4629-888C-CD1659128E21}" type="pres">
      <dgm:prSet presAssocID="{2D80A9E5-3A68-45CB-A47B-A8D72D0AE60C}" presName="level" presStyleLbl="node1" presStyleIdx="0" presStyleCnt="3" custScaleY="14825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01B6F-9716-470E-8235-39741AB69D80}" type="pres">
      <dgm:prSet presAssocID="{2D80A9E5-3A68-45CB-A47B-A8D72D0AE60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6E900-39F0-4663-80F6-A00F67640FB7}" type="pres">
      <dgm:prSet presAssocID="{CA51AB49-CB6C-4DCE-B65E-927C1A938D47}" presName="Name8" presStyleCnt="0"/>
      <dgm:spPr/>
    </dgm:pt>
    <dgm:pt modelId="{97EE564A-25FF-43EC-A7E2-88B087FC0544}" type="pres">
      <dgm:prSet presAssocID="{CA51AB49-CB6C-4DCE-B65E-927C1A938D4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F38C2-59AF-4814-9162-08AD2805CF96}" type="pres">
      <dgm:prSet presAssocID="{CA51AB49-CB6C-4DCE-B65E-927C1A938D4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D4735-2A1C-493E-8CE3-8F0485D743F0}" type="pres">
      <dgm:prSet presAssocID="{22372923-4B5B-494F-A36B-68CBB638358C}" presName="Name8" presStyleCnt="0"/>
      <dgm:spPr/>
    </dgm:pt>
    <dgm:pt modelId="{3DE1F779-C95A-4A76-800C-F8B678D1D4FB}" type="pres">
      <dgm:prSet presAssocID="{22372923-4B5B-494F-A36B-68CBB638358C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DDC51-EF93-484B-8DE9-DD647C4E1813}" type="pres">
      <dgm:prSet presAssocID="{22372923-4B5B-494F-A36B-68CBB638358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BB46F3-7A27-4548-854A-AF4A5167C68A}" type="presOf" srcId="{22372923-4B5B-494F-A36B-68CBB638358C}" destId="{3DE1F779-C95A-4A76-800C-F8B678D1D4FB}" srcOrd="0" destOrd="0" presId="urn:microsoft.com/office/officeart/2005/8/layout/pyramid1"/>
    <dgm:cxn modelId="{45F4008A-AF0A-4EA4-88A7-816E7198F350}" type="presOf" srcId="{CA51AB49-CB6C-4DCE-B65E-927C1A938D47}" destId="{8FAF38C2-59AF-4814-9162-08AD2805CF96}" srcOrd="1" destOrd="0" presId="urn:microsoft.com/office/officeart/2005/8/layout/pyramid1"/>
    <dgm:cxn modelId="{114C0AA3-1AA5-4E6C-9FDE-DF216C67B1DB}" type="presOf" srcId="{22372923-4B5B-494F-A36B-68CBB638358C}" destId="{89BDDC51-EF93-484B-8DE9-DD647C4E1813}" srcOrd="1" destOrd="0" presId="urn:microsoft.com/office/officeart/2005/8/layout/pyramid1"/>
    <dgm:cxn modelId="{585891E5-170A-4C1E-8503-2C3D42AB6138}" srcId="{2C28897B-FC78-4450-A715-D88559564F1A}" destId="{22372923-4B5B-494F-A36B-68CBB638358C}" srcOrd="2" destOrd="0" parTransId="{29217BF9-9749-42E6-9150-171C5BF51D14}" sibTransId="{8E66FD17-1485-4244-A368-92C7EE25F57B}"/>
    <dgm:cxn modelId="{FEAC266B-F3B5-4524-8BE2-20F7924F33C6}" type="presOf" srcId="{2C28897B-FC78-4450-A715-D88559564F1A}" destId="{3BFC2A59-F0F2-46EE-8878-4F453F6F9B64}" srcOrd="0" destOrd="0" presId="urn:microsoft.com/office/officeart/2005/8/layout/pyramid1"/>
    <dgm:cxn modelId="{C8F01F27-4575-4577-9457-0ADBB98258E9}" srcId="{2C28897B-FC78-4450-A715-D88559564F1A}" destId="{CA51AB49-CB6C-4DCE-B65E-927C1A938D47}" srcOrd="1" destOrd="0" parTransId="{2F18DE14-BC5C-4052-A8E7-4EAE5E7B2AC0}" sibTransId="{0FFB1007-D4C3-4B6D-9404-774FED5D996A}"/>
    <dgm:cxn modelId="{4463C9E8-795C-440C-B00B-14410DD9EDC8}" srcId="{2C28897B-FC78-4450-A715-D88559564F1A}" destId="{2D80A9E5-3A68-45CB-A47B-A8D72D0AE60C}" srcOrd="0" destOrd="0" parTransId="{F5CE7273-F588-47BA-8C7F-CDB9A9844408}" sibTransId="{AE71F654-34A1-419E-9F90-8ADB59D51B96}"/>
    <dgm:cxn modelId="{5F65C910-BEB4-4AC5-8681-DADAE1E26E4F}" type="presOf" srcId="{2D80A9E5-3A68-45CB-A47B-A8D72D0AE60C}" destId="{1C310AB7-24DC-4629-888C-CD1659128E21}" srcOrd="0" destOrd="0" presId="urn:microsoft.com/office/officeart/2005/8/layout/pyramid1"/>
    <dgm:cxn modelId="{7E271E02-494B-45CD-9F71-C9B73C20BD1D}" type="presOf" srcId="{CA51AB49-CB6C-4DCE-B65E-927C1A938D47}" destId="{97EE564A-25FF-43EC-A7E2-88B087FC0544}" srcOrd="0" destOrd="0" presId="urn:microsoft.com/office/officeart/2005/8/layout/pyramid1"/>
    <dgm:cxn modelId="{2FBD952B-61F7-4FBF-BDBE-D84425E31AD2}" type="presOf" srcId="{2D80A9E5-3A68-45CB-A47B-A8D72D0AE60C}" destId="{80301B6F-9716-470E-8235-39741AB69D80}" srcOrd="1" destOrd="0" presId="urn:microsoft.com/office/officeart/2005/8/layout/pyramid1"/>
    <dgm:cxn modelId="{0990CE4A-D31C-46A2-A484-4827AD2B3155}" type="presParOf" srcId="{3BFC2A59-F0F2-46EE-8878-4F453F6F9B64}" destId="{0D4DB593-7310-4DE4-BB83-FD55EB96B793}" srcOrd="0" destOrd="0" presId="urn:microsoft.com/office/officeart/2005/8/layout/pyramid1"/>
    <dgm:cxn modelId="{038C9412-DBFF-4530-9EE2-956ADF9EB5CC}" type="presParOf" srcId="{0D4DB593-7310-4DE4-BB83-FD55EB96B793}" destId="{1C310AB7-24DC-4629-888C-CD1659128E21}" srcOrd="0" destOrd="0" presId="urn:microsoft.com/office/officeart/2005/8/layout/pyramid1"/>
    <dgm:cxn modelId="{DE100B71-51FB-45DF-9243-CC508DFB35E6}" type="presParOf" srcId="{0D4DB593-7310-4DE4-BB83-FD55EB96B793}" destId="{80301B6F-9716-470E-8235-39741AB69D80}" srcOrd="1" destOrd="0" presId="urn:microsoft.com/office/officeart/2005/8/layout/pyramid1"/>
    <dgm:cxn modelId="{159EF7CD-79EA-43CB-BF11-2BBFF5E56539}" type="presParOf" srcId="{3BFC2A59-F0F2-46EE-8878-4F453F6F9B64}" destId="{4146E900-39F0-4663-80F6-A00F67640FB7}" srcOrd="1" destOrd="0" presId="urn:microsoft.com/office/officeart/2005/8/layout/pyramid1"/>
    <dgm:cxn modelId="{86951534-0873-47DA-9569-475F26CAA14E}" type="presParOf" srcId="{4146E900-39F0-4663-80F6-A00F67640FB7}" destId="{97EE564A-25FF-43EC-A7E2-88B087FC0544}" srcOrd="0" destOrd="0" presId="urn:microsoft.com/office/officeart/2005/8/layout/pyramid1"/>
    <dgm:cxn modelId="{1056B0C7-8F6B-4DC1-8A19-4AB6B69154E7}" type="presParOf" srcId="{4146E900-39F0-4663-80F6-A00F67640FB7}" destId="{8FAF38C2-59AF-4814-9162-08AD2805CF96}" srcOrd="1" destOrd="0" presId="urn:microsoft.com/office/officeart/2005/8/layout/pyramid1"/>
    <dgm:cxn modelId="{721228F1-AF16-453D-B304-7BF1C81B9313}" type="presParOf" srcId="{3BFC2A59-F0F2-46EE-8878-4F453F6F9B64}" destId="{7B3D4735-2A1C-493E-8CE3-8F0485D743F0}" srcOrd="2" destOrd="0" presId="urn:microsoft.com/office/officeart/2005/8/layout/pyramid1"/>
    <dgm:cxn modelId="{49D7699F-FD20-4CC1-B3B8-C0AD43BFB631}" type="presParOf" srcId="{7B3D4735-2A1C-493E-8CE3-8F0485D743F0}" destId="{3DE1F779-C95A-4A76-800C-F8B678D1D4FB}" srcOrd="0" destOrd="0" presId="urn:microsoft.com/office/officeart/2005/8/layout/pyramid1"/>
    <dgm:cxn modelId="{84C17C3B-A263-4C85-94E1-A7B763EC3475}" type="presParOf" srcId="{7B3D4735-2A1C-493E-8CE3-8F0485D743F0}" destId="{89BDDC51-EF93-484B-8DE9-DD647C4E181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2E191-C62C-4BDD-9D06-5A15339918D5}">
      <dsp:nvSpPr>
        <dsp:cNvPr id="0" name=""/>
        <dsp:cNvSpPr/>
      </dsp:nvSpPr>
      <dsp:spPr>
        <a:xfrm>
          <a:off x="6005468" y="1771474"/>
          <a:ext cx="219420" cy="1711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1476"/>
              </a:lnTo>
              <a:lnTo>
                <a:pt x="219420" y="1711476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CAEB2-16F3-48A0-A688-D6AFF17188F8}">
      <dsp:nvSpPr>
        <dsp:cNvPr id="0" name=""/>
        <dsp:cNvSpPr/>
      </dsp:nvSpPr>
      <dsp:spPr>
        <a:xfrm>
          <a:off x="6005468" y="1771474"/>
          <a:ext cx="219420" cy="672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2888"/>
              </a:lnTo>
              <a:lnTo>
                <a:pt x="219420" y="672888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16655-E296-4339-A4AE-90D2F6BBD88C}">
      <dsp:nvSpPr>
        <dsp:cNvPr id="0" name=""/>
        <dsp:cNvSpPr/>
      </dsp:nvSpPr>
      <dsp:spPr>
        <a:xfrm>
          <a:off x="4820599" y="781882"/>
          <a:ext cx="1769988" cy="25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597"/>
              </a:lnTo>
              <a:lnTo>
                <a:pt x="1769988" y="104597"/>
              </a:lnTo>
              <a:lnTo>
                <a:pt x="1769988" y="258191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10131-31C6-4683-BBBC-D0E0A8738D52}">
      <dsp:nvSpPr>
        <dsp:cNvPr id="0" name=""/>
        <dsp:cNvSpPr/>
      </dsp:nvSpPr>
      <dsp:spPr>
        <a:xfrm>
          <a:off x="4235479" y="1771474"/>
          <a:ext cx="219420" cy="1711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1476"/>
              </a:lnTo>
              <a:lnTo>
                <a:pt x="219420" y="1711476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156CA-A872-4BD1-936B-0886C856BE43}">
      <dsp:nvSpPr>
        <dsp:cNvPr id="0" name=""/>
        <dsp:cNvSpPr/>
      </dsp:nvSpPr>
      <dsp:spPr>
        <a:xfrm>
          <a:off x="4235479" y="1771474"/>
          <a:ext cx="219420" cy="672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2888"/>
              </a:lnTo>
              <a:lnTo>
                <a:pt x="219420" y="672888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3C01F-DA52-4F44-902B-6A4EF7D915A2}">
      <dsp:nvSpPr>
        <dsp:cNvPr id="0" name=""/>
        <dsp:cNvSpPr/>
      </dsp:nvSpPr>
      <dsp:spPr>
        <a:xfrm>
          <a:off x="4774879" y="781882"/>
          <a:ext cx="91440" cy="258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191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73FDB9-130D-44E2-988D-EA77FCF2BBEA}">
      <dsp:nvSpPr>
        <dsp:cNvPr id="0" name=""/>
        <dsp:cNvSpPr/>
      </dsp:nvSpPr>
      <dsp:spPr>
        <a:xfrm>
          <a:off x="2465490" y="1771474"/>
          <a:ext cx="219420" cy="1711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1476"/>
              </a:lnTo>
              <a:lnTo>
                <a:pt x="219420" y="1711476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45AE8-991C-4C47-8564-58458C5B025C}">
      <dsp:nvSpPr>
        <dsp:cNvPr id="0" name=""/>
        <dsp:cNvSpPr/>
      </dsp:nvSpPr>
      <dsp:spPr>
        <a:xfrm>
          <a:off x="2465490" y="1771474"/>
          <a:ext cx="219420" cy="672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2888"/>
              </a:lnTo>
              <a:lnTo>
                <a:pt x="219420" y="672888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78145-8D0A-43E6-A7C6-29543C350361}">
      <dsp:nvSpPr>
        <dsp:cNvPr id="0" name=""/>
        <dsp:cNvSpPr/>
      </dsp:nvSpPr>
      <dsp:spPr>
        <a:xfrm>
          <a:off x="3050611" y="781882"/>
          <a:ext cx="1769988" cy="258191"/>
        </a:xfrm>
        <a:custGeom>
          <a:avLst/>
          <a:gdLst/>
          <a:ahLst/>
          <a:cxnLst/>
          <a:rect l="0" t="0" r="0" b="0"/>
          <a:pathLst>
            <a:path>
              <a:moveTo>
                <a:pt x="1769988" y="0"/>
              </a:moveTo>
              <a:lnTo>
                <a:pt x="1769988" y="104597"/>
              </a:lnTo>
              <a:lnTo>
                <a:pt x="0" y="104597"/>
              </a:lnTo>
              <a:lnTo>
                <a:pt x="0" y="258191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3C452-1623-4D20-8623-D1CF4C1B6D8A}">
      <dsp:nvSpPr>
        <dsp:cNvPr id="0" name=""/>
        <dsp:cNvSpPr/>
      </dsp:nvSpPr>
      <dsp:spPr>
        <a:xfrm>
          <a:off x="3383910" y="50482"/>
          <a:ext cx="2873379" cy="731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Sales Lead</a:t>
          </a:r>
        </a:p>
      </dsp:txBody>
      <dsp:txXfrm>
        <a:off x="3383910" y="50482"/>
        <a:ext cx="2873379" cy="731400"/>
      </dsp:txXfrm>
    </dsp:sp>
    <dsp:sp modelId="{97A00A93-4AFD-4D8C-A1A8-E1C0972449E2}">
      <dsp:nvSpPr>
        <dsp:cNvPr id="0" name=""/>
        <dsp:cNvSpPr/>
      </dsp:nvSpPr>
      <dsp:spPr>
        <a:xfrm>
          <a:off x="2319210" y="1040074"/>
          <a:ext cx="1462800" cy="731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AE Manager</a:t>
          </a:r>
        </a:p>
      </dsp:txBody>
      <dsp:txXfrm>
        <a:off x="2319210" y="1040074"/>
        <a:ext cx="1462800" cy="731400"/>
      </dsp:txXfrm>
    </dsp:sp>
    <dsp:sp modelId="{115E061C-7D2D-4DF8-AF54-15EA1896CA24}">
      <dsp:nvSpPr>
        <dsp:cNvPr id="0" name=""/>
        <dsp:cNvSpPr/>
      </dsp:nvSpPr>
      <dsp:spPr>
        <a:xfrm>
          <a:off x="2684911" y="2078662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AE 1</a:t>
          </a:r>
        </a:p>
      </dsp:txBody>
      <dsp:txXfrm>
        <a:off x="2684911" y="2078662"/>
        <a:ext cx="1462800" cy="731400"/>
      </dsp:txXfrm>
    </dsp:sp>
    <dsp:sp modelId="{75A49505-B7AE-49A6-8534-06D1CB8B2784}">
      <dsp:nvSpPr>
        <dsp:cNvPr id="0" name=""/>
        <dsp:cNvSpPr/>
      </dsp:nvSpPr>
      <dsp:spPr>
        <a:xfrm>
          <a:off x="2684911" y="3117251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AE 2</a:t>
          </a:r>
        </a:p>
      </dsp:txBody>
      <dsp:txXfrm>
        <a:off x="2684911" y="3117251"/>
        <a:ext cx="1462800" cy="731400"/>
      </dsp:txXfrm>
    </dsp:sp>
    <dsp:sp modelId="{63090453-3575-4D52-B2EC-19258461983C}">
      <dsp:nvSpPr>
        <dsp:cNvPr id="0" name=""/>
        <dsp:cNvSpPr/>
      </dsp:nvSpPr>
      <dsp:spPr>
        <a:xfrm>
          <a:off x="4089199" y="1040074"/>
          <a:ext cx="1462800" cy="731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AM Manager 1</a:t>
          </a:r>
        </a:p>
      </dsp:txBody>
      <dsp:txXfrm>
        <a:off x="4089199" y="1040074"/>
        <a:ext cx="1462800" cy="731400"/>
      </dsp:txXfrm>
    </dsp:sp>
    <dsp:sp modelId="{E9D352BD-03AB-444B-9AB3-AC71BEC2178A}">
      <dsp:nvSpPr>
        <dsp:cNvPr id="0" name=""/>
        <dsp:cNvSpPr/>
      </dsp:nvSpPr>
      <dsp:spPr>
        <a:xfrm>
          <a:off x="4454899" y="2078662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AM 1</a:t>
          </a:r>
        </a:p>
      </dsp:txBody>
      <dsp:txXfrm>
        <a:off x="4454899" y="2078662"/>
        <a:ext cx="1462800" cy="731400"/>
      </dsp:txXfrm>
    </dsp:sp>
    <dsp:sp modelId="{4230C942-8E7F-40C3-AEC6-189A1B32287B}">
      <dsp:nvSpPr>
        <dsp:cNvPr id="0" name=""/>
        <dsp:cNvSpPr/>
      </dsp:nvSpPr>
      <dsp:spPr>
        <a:xfrm>
          <a:off x="4454899" y="3117251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AM 1-2</a:t>
          </a:r>
        </a:p>
      </dsp:txBody>
      <dsp:txXfrm>
        <a:off x="4454899" y="3117251"/>
        <a:ext cx="1462800" cy="731400"/>
      </dsp:txXfrm>
    </dsp:sp>
    <dsp:sp modelId="{17A8B40A-ECD0-4991-B61C-7BF03A693C5F}">
      <dsp:nvSpPr>
        <dsp:cNvPr id="0" name=""/>
        <dsp:cNvSpPr/>
      </dsp:nvSpPr>
      <dsp:spPr>
        <a:xfrm>
          <a:off x="5859188" y="1040074"/>
          <a:ext cx="1462800" cy="731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AM Manager 2</a:t>
          </a:r>
        </a:p>
      </dsp:txBody>
      <dsp:txXfrm>
        <a:off x="5859188" y="1040074"/>
        <a:ext cx="1462800" cy="731400"/>
      </dsp:txXfrm>
    </dsp:sp>
    <dsp:sp modelId="{E452F41A-8D82-4BDA-A5C6-E3BF9053EAB0}">
      <dsp:nvSpPr>
        <dsp:cNvPr id="0" name=""/>
        <dsp:cNvSpPr/>
      </dsp:nvSpPr>
      <dsp:spPr>
        <a:xfrm>
          <a:off x="6224888" y="2078662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AM 2-1</a:t>
          </a:r>
        </a:p>
      </dsp:txBody>
      <dsp:txXfrm>
        <a:off x="6224888" y="2078662"/>
        <a:ext cx="1462800" cy="731400"/>
      </dsp:txXfrm>
    </dsp:sp>
    <dsp:sp modelId="{4DFD45FE-5723-4759-803A-C75E4CCC2ED7}">
      <dsp:nvSpPr>
        <dsp:cNvPr id="0" name=""/>
        <dsp:cNvSpPr/>
      </dsp:nvSpPr>
      <dsp:spPr>
        <a:xfrm>
          <a:off x="6224888" y="3117251"/>
          <a:ext cx="1462800" cy="731400"/>
        </a:xfrm>
        <a:prstGeom prst="rect">
          <a:avLst/>
        </a:prstGeom>
        <a:solidFill>
          <a:schemeClr val="tx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solidFill>
                <a:schemeClr val="bg1"/>
              </a:solidFill>
            </a:rPr>
            <a:t>AM 2-2</a:t>
          </a:r>
        </a:p>
      </dsp:txBody>
      <dsp:txXfrm>
        <a:off x="6224888" y="3117251"/>
        <a:ext cx="1462800" cy="731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037E6-D4A0-4522-9A76-AD7998C48042}">
      <dsp:nvSpPr>
        <dsp:cNvPr id="0" name=""/>
        <dsp:cNvSpPr/>
      </dsp:nvSpPr>
      <dsp:spPr>
        <a:xfrm>
          <a:off x="0" y="0"/>
          <a:ext cx="1969090" cy="734205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1</a:t>
          </a:r>
        </a:p>
      </dsp:txBody>
      <dsp:txXfrm>
        <a:off x="367103" y="0"/>
        <a:ext cx="1234885" cy="734205"/>
      </dsp:txXfrm>
    </dsp:sp>
    <dsp:sp modelId="{2D5E3B2C-3F32-4901-8D86-A60A339A5F81}">
      <dsp:nvSpPr>
        <dsp:cNvPr id="0" name=""/>
        <dsp:cNvSpPr/>
      </dsp:nvSpPr>
      <dsp:spPr>
        <a:xfrm>
          <a:off x="1777474" y="0"/>
          <a:ext cx="1969090" cy="734205"/>
        </a:xfrm>
        <a:prstGeom prst="chevron">
          <a:avLst/>
        </a:prstGeom>
        <a:solidFill>
          <a:schemeClr val="accent2">
            <a:shade val="80000"/>
            <a:hueOff val="38934"/>
            <a:satOff val="-18794"/>
            <a:lumOff val="93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2</a:t>
          </a:r>
        </a:p>
      </dsp:txBody>
      <dsp:txXfrm>
        <a:off x="2144577" y="0"/>
        <a:ext cx="1234885" cy="734205"/>
      </dsp:txXfrm>
    </dsp:sp>
    <dsp:sp modelId="{FDF1CD6E-B642-4EEB-A7AB-41108508333D}">
      <dsp:nvSpPr>
        <dsp:cNvPr id="0" name=""/>
        <dsp:cNvSpPr/>
      </dsp:nvSpPr>
      <dsp:spPr>
        <a:xfrm>
          <a:off x="3549656" y="0"/>
          <a:ext cx="1969090" cy="734205"/>
        </a:xfrm>
        <a:prstGeom prst="chevron">
          <a:avLst/>
        </a:prstGeom>
        <a:solidFill>
          <a:schemeClr val="accent2">
            <a:shade val="80000"/>
            <a:hueOff val="77868"/>
            <a:satOff val="-37588"/>
            <a:lumOff val="186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3</a:t>
          </a:r>
        </a:p>
      </dsp:txBody>
      <dsp:txXfrm>
        <a:off x="3916759" y="0"/>
        <a:ext cx="1234885" cy="734205"/>
      </dsp:txXfrm>
    </dsp:sp>
    <dsp:sp modelId="{453EBC47-7851-447C-B17A-DAFD01909EA3}">
      <dsp:nvSpPr>
        <dsp:cNvPr id="0" name=""/>
        <dsp:cNvSpPr/>
      </dsp:nvSpPr>
      <dsp:spPr>
        <a:xfrm>
          <a:off x="5321838" y="0"/>
          <a:ext cx="1969090" cy="734205"/>
        </a:xfrm>
        <a:prstGeom prst="chevron">
          <a:avLst/>
        </a:prstGeom>
        <a:solidFill>
          <a:schemeClr val="accent2">
            <a:shade val="80000"/>
            <a:hueOff val="116802"/>
            <a:satOff val="-56381"/>
            <a:lumOff val="280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4</a:t>
          </a:r>
        </a:p>
      </dsp:txBody>
      <dsp:txXfrm>
        <a:off x="5688941" y="0"/>
        <a:ext cx="1234885" cy="734205"/>
      </dsp:txXfrm>
    </dsp:sp>
    <dsp:sp modelId="{5435D2F4-55D4-45E4-8021-6223106B4CC1}">
      <dsp:nvSpPr>
        <dsp:cNvPr id="0" name=""/>
        <dsp:cNvSpPr/>
      </dsp:nvSpPr>
      <dsp:spPr>
        <a:xfrm>
          <a:off x="7094020" y="0"/>
          <a:ext cx="1969090" cy="734205"/>
        </a:xfrm>
        <a:prstGeom prst="chevron">
          <a:avLst/>
        </a:prstGeom>
        <a:solidFill>
          <a:schemeClr val="accent2">
            <a:shade val="80000"/>
            <a:hueOff val="155736"/>
            <a:satOff val="-75175"/>
            <a:lumOff val="373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5</a:t>
          </a:r>
        </a:p>
      </dsp:txBody>
      <dsp:txXfrm>
        <a:off x="7461123" y="0"/>
        <a:ext cx="1234885" cy="734205"/>
      </dsp:txXfrm>
    </dsp:sp>
    <dsp:sp modelId="{84A5297F-D6EF-4F71-9B58-769D2C0CB434}">
      <dsp:nvSpPr>
        <dsp:cNvPr id="0" name=""/>
        <dsp:cNvSpPr/>
      </dsp:nvSpPr>
      <dsp:spPr>
        <a:xfrm>
          <a:off x="8866201" y="0"/>
          <a:ext cx="1969090" cy="734205"/>
        </a:xfrm>
        <a:prstGeom prst="chevron">
          <a:avLst/>
        </a:prstGeom>
        <a:solidFill>
          <a:schemeClr val="accent2">
            <a:shade val="80000"/>
            <a:hueOff val="194669"/>
            <a:satOff val="-93969"/>
            <a:lumOff val="4670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Level 6</a:t>
          </a:r>
        </a:p>
      </dsp:txBody>
      <dsp:txXfrm>
        <a:off x="9233304" y="0"/>
        <a:ext cx="1234885" cy="734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10AB7-24DC-4629-888C-CD1659128E21}">
      <dsp:nvSpPr>
        <dsp:cNvPr id="0" name=""/>
        <dsp:cNvSpPr/>
      </dsp:nvSpPr>
      <dsp:spPr>
        <a:xfrm>
          <a:off x="2333935" y="0"/>
          <a:ext cx="3460129" cy="230675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en-US" sz="2200" kern="1200">
            <a:solidFill>
              <a:schemeClr val="bg1"/>
            </a:solidFill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200" kern="1200">
              <a:solidFill>
                <a:schemeClr val="bg1"/>
              </a:solidFill>
            </a:rPr>
            <a:t>Mid 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200" kern="1200">
              <a:solidFill>
                <a:schemeClr val="bg1"/>
              </a:solidFill>
            </a:rPr>
            <a:t>Market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200" kern="1200">
              <a:solidFill>
                <a:schemeClr val="bg1"/>
              </a:solidFill>
            </a:rPr>
            <a:t>Tier 2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bg1"/>
            </a:solidFill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solidFill>
                <a:schemeClr val="bg1"/>
              </a:solidFill>
            </a:rPr>
            <a:t>Up-and-coming brands, 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solidFill>
                <a:schemeClr val="bg1"/>
              </a:solidFill>
            </a:rPr>
            <a:t>  typically as sophisticated as strategic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solidFill>
                <a:schemeClr val="bg1"/>
              </a:solidFill>
            </a:rPr>
            <a:t> – spend $100K - $1M per year</a:t>
          </a:r>
          <a:endParaRPr lang="en-US" sz="1100" kern="1200"/>
        </a:p>
      </dsp:txBody>
      <dsp:txXfrm>
        <a:off x="2333935" y="0"/>
        <a:ext cx="3460129" cy="2306752"/>
      </dsp:txXfrm>
    </dsp:sp>
    <dsp:sp modelId="{97EE564A-25FF-43EC-A7E2-88B087FC0544}">
      <dsp:nvSpPr>
        <dsp:cNvPr id="0" name=""/>
        <dsp:cNvSpPr/>
      </dsp:nvSpPr>
      <dsp:spPr>
        <a:xfrm>
          <a:off x="1166967" y="2306752"/>
          <a:ext cx="5794064" cy="1555957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bg1"/>
              </a:solidFill>
            </a:rPr>
            <a:t>Scale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bg1"/>
              </a:solidFill>
            </a:rPr>
            <a:t>Tier 3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solidFill>
                <a:schemeClr val="bg1"/>
              </a:solidFill>
            </a:rPr>
            <a:t>Small businesses with SEM in-house and boutique agencies</a:t>
          </a:r>
          <a:endParaRPr lang="en-US" sz="1100" kern="1200"/>
        </a:p>
      </dsp:txBody>
      <dsp:txXfrm>
        <a:off x="2180929" y="2306752"/>
        <a:ext cx="3766141" cy="1555957"/>
      </dsp:txXfrm>
    </dsp:sp>
    <dsp:sp modelId="{3DE1F779-C95A-4A76-800C-F8B678D1D4FB}">
      <dsp:nvSpPr>
        <dsp:cNvPr id="0" name=""/>
        <dsp:cNvSpPr/>
      </dsp:nvSpPr>
      <dsp:spPr>
        <a:xfrm>
          <a:off x="0" y="3862709"/>
          <a:ext cx="8128000" cy="1555957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>
              <a:solidFill>
                <a:schemeClr val="bg1"/>
              </a:solidFill>
            </a:rPr>
            <a:t>Channel Partners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solidFill>
                <a:schemeClr val="bg1"/>
              </a:solidFill>
            </a:rPr>
            <a:t>Advertisers adding to the competition in the system (raising auction pressure) by bringing in a wide variety of customers from various verticals; at the same time the # advertisers can be unstable</a:t>
          </a:r>
          <a:endParaRPr lang="en-US" sz="1100" kern="1200"/>
        </a:p>
      </dsp:txBody>
      <dsp:txXfrm>
        <a:off x="1422399" y="3862709"/>
        <a:ext cx="5283200" cy="1555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72288" y="9398000"/>
            <a:ext cx="395287" cy="16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0930B7C4-A07F-45E8-A56F-A23132B9C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48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8175" y="4562475"/>
            <a:ext cx="5986463" cy="473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763" y="220663"/>
            <a:ext cx="7273926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2AACB-D025-4BD7-94EC-35B29767AD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82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Examples:</a:t>
            </a:r>
          </a:p>
          <a:p>
            <a:pPr marL="0" indent="0">
              <a:buNone/>
            </a:pPr>
            <a:r>
              <a:rPr lang="en-US"/>
              <a:t>Strategic: Toyota</a:t>
            </a:r>
          </a:p>
          <a:p>
            <a:pPr marL="0" indent="0">
              <a:buNone/>
            </a:pPr>
            <a:r>
              <a:rPr lang="en-US"/>
              <a:t>Mid-</a:t>
            </a:r>
            <a:r>
              <a:rPr lang="en-US" baseline="0"/>
              <a:t>Market: Amazon Web Services</a:t>
            </a:r>
          </a:p>
          <a:p>
            <a:pPr marL="0" indent="0">
              <a:buNone/>
            </a:pPr>
            <a:r>
              <a:rPr lang="en-US" baseline="0"/>
              <a:t>Scale:</a:t>
            </a:r>
          </a:p>
          <a:p>
            <a:pPr marL="0" indent="0">
              <a:buNone/>
            </a:pPr>
            <a:r>
              <a:rPr lang="en-US" baseline="0"/>
              <a:t>Channel Partner: DEX, CDK Global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2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72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Examples:</a:t>
            </a:r>
          </a:p>
          <a:p>
            <a:pPr marL="0" indent="0">
              <a:buNone/>
            </a:pPr>
            <a:r>
              <a:rPr lang="en-US"/>
              <a:t>Strategic: Toyota</a:t>
            </a:r>
          </a:p>
          <a:p>
            <a:pPr marL="0" indent="0">
              <a:buNone/>
            </a:pPr>
            <a:r>
              <a:rPr lang="en-US"/>
              <a:t>Mid-</a:t>
            </a:r>
            <a:r>
              <a:rPr lang="en-US" baseline="0"/>
              <a:t>Market: Amazon Web Services</a:t>
            </a:r>
          </a:p>
          <a:p>
            <a:pPr marL="0" indent="0">
              <a:buNone/>
            </a:pPr>
            <a:r>
              <a:rPr lang="en-US" baseline="0"/>
              <a:t>Scale:</a:t>
            </a:r>
          </a:p>
          <a:p>
            <a:pPr marL="0" indent="0">
              <a:buNone/>
            </a:pPr>
            <a:r>
              <a:rPr lang="en-US" baseline="0"/>
              <a:t>Channel Partner: DEX, CDK Global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Purpose: Understand high-level distinctions of the 4 motions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across the 4 segments, you can see how the service levels are defined, and where we make adjustments in service level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our top Strategic clients will demand a high level of custom support, where our Enterprise clients may not need that level of high touch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Corporate customers, don't need the frequent in-person visits, and can benefit from scalable solutions that an account team can deliver to many clients, without deep customization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Call outs by Segment:  </a:t>
            </a:r>
          </a:p>
          <a:p>
            <a:endParaRPr lang="en-US" dirty="0"/>
          </a:p>
          <a:p>
            <a:r>
              <a:rPr lang="en-US" dirty="0"/>
              <a:t>Strategic – 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Frequent engagement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Highly personalized service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In person engagements as needed</a:t>
            </a:r>
          </a:p>
          <a:p>
            <a:endParaRPr lang="en-US" dirty="0"/>
          </a:p>
          <a:p>
            <a:r>
              <a:rPr lang="en-US" dirty="0"/>
              <a:t>Enterprise 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Prioritized engagement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Personalized service</a:t>
            </a:r>
          </a:p>
          <a:p>
            <a:pPr marL="335915" indent="-33591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In person engagements as scheduled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Corporate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</a:rPr>
              <a:t>1</a:t>
            </a: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:M in-person engagements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Strategic use of scaled reporting and partner resources to drive </a:t>
            </a:r>
            <a:r>
              <a:rPr lang="en-US" sz="1200" b="0" kern="1200" dirty="0">
                <a:solidFill>
                  <a:srgbClr val="3C3C3C"/>
                </a:solidFill>
                <a:latin typeface="+mn-lt"/>
                <a:ea typeface="Segoe UI" pitchFamily="34" charset="0"/>
                <a:cs typeface="Segoe UI"/>
              </a:rPr>
              <a:t>client</a:t>
            </a: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Packaged UCM-driven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Sales managers and AM drive strategy for “Head”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AE is engaged with managed agencies offering sales opportunities</a:t>
            </a:r>
          </a:p>
          <a:p>
            <a:endParaRPr lang="en-US" dirty="0"/>
          </a:p>
          <a:p>
            <a:r>
              <a:rPr lang="en-US" dirty="0"/>
              <a:t>SMB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Self-serve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cs typeface="Segoe UI Light"/>
              </a:rPr>
              <a:t>Prioritized system-driven, </a:t>
            </a: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ad-hoc onboarding optimization consultations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C3C3C"/>
                </a:solidFill>
                <a:latin typeface="Segoe UI Light"/>
                <a:ea typeface="Segoe UI" pitchFamily="34" charset="0"/>
                <a:cs typeface="Segoe UI Light"/>
              </a:rPr>
              <a:t>Life-cycle marketing driven/One 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DF3F57-41AF-8B49-832A-81F73E0633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022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4A6A-67D2-407B-A947-A74A88E347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13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4A6A-67D2-407B-A947-A74A88E347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0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4A6A-67D2-407B-A947-A74A88E347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62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4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2AACB-D025-4BD7-94EC-35B29767AD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50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16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" y="6502400"/>
            <a:ext cx="12191999" cy="330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54">
              <a:lnSpc>
                <a:spcPct val="90000"/>
              </a:lnSpc>
              <a:spcBef>
                <a:spcPct val="0"/>
              </a:spcBef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5"/>
            <a:ext cx="12192001" cy="787397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683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699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29" y="295862"/>
            <a:ext cx="10857072" cy="1325563"/>
          </a:xfrm>
        </p:spPr>
        <p:txBody>
          <a:bodyPr anchor="t">
            <a:normAutofit/>
          </a:bodyPr>
          <a:lstStyle>
            <a:lvl1pPr>
              <a:defRPr sz="2867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2" name="Right Triangle 1"/>
          <p:cNvSpPr/>
          <p:nvPr/>
        </p:nvSpPr>
        <p:spPr>
          <a:xfrm flipH="1">
            <a:off x="3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683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461">
              <a:solidFill>
                <a:srgbClr val="FFFFFF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409617"/>
          </a:xfrm>
        </p:spPr>
        <p:txBody>
          <a:bodyPr wrap="square">
            <a:spAutoFit/>
          </a:bodyPr>
          <a:lstStyle>
            <a:lvl1pPr>
              <a:defRPr sz="1999">
                <a:latin typeface="+mn-lt"/>
              </a:defRPr>
            </a:lvl1pPr>
            <a:lvl2pPr>
              <a:defRPr sz="1601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" y="6475638"/>
            <a:ext cx="695134" cy="406047"/>
          </a:xfrm>
          <a:prstGeom prst="rect">
            <a:avLst/>
          </a:prstGeom>
        </p:spPr>
      </p:pic>
      <p:graphicFrame>
        <p:nvGraphicFramePr>
          <p:cNvPr id="7" name="Object 113"/>
          <p:cNvGraphicFramePr>
            <a:graphicFrameLocks noChangeAspect="1"/>
          </p:cNvGraphicFramePr>
          <p:nvPr>
            <p:extLst/>
          </p:nvPr>
        </p:nvGraphicFramePr>
        <p:xfrm>
          <a:off x="11728176" y="6515100"/>
          <a:ext cx="446153" cy="3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8176" y="6515100"/>
                        <a:ext cx="446153" cy="30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4089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 userDrawn="1">
          <p15:clr>
            <a:srgbClr val="FBAE40"/>
          </p15:clr>
        </p15:guide>
        <p15:guide id="2" pos="59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594436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935393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403951" y="709869"/>
            <a:ext cx="1554480" cy="2814441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403951" y="2305413"/>
            <a:ext cx="1554480" cy="2814441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hevron 7"/>
          <p:cNvSpPr/>
          <p:nvPr userDrawn="1"/>
        </p:nvSpPr>
        <p:spPr bwMode="auto">
          <a:xfrm rot="5400000">
            <a:off x="1403951" y="3964456"/>
            <a:ext cx="1554480" cy="2814441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886315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486514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5141749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39849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39849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942167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601634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 bwMode="auto">
          <a:xfrm>
            <a:off x="3877674" y="5173980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3877674" y="3895936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3877674" y="2617893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 rot="5400000">
            <a:off x="1598558" y="538717"/>
            <a:ext cx="1188720" cy="2790987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 rot="5400000">
            <a:off x="1598558" y="1816760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 rot="5400000">
            <a:off x="1598558" y="3094803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98558" y="4372847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737725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16192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307359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6153" y="5573125"/>
            <a:ext cx="2814441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877674" y="1339849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46200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617893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903134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71488" y="5181600"/>
            <a:ext cx="7270638" cy="702052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4859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4859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4859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4859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476500"/>
            <a:ext cx="2673718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65400"/>
            <a:ext cx="2658083" cy="940835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1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476500"/>
            <a:ext cx="2673718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565400"/>
            <a:ext cx="2658083" cy="940835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2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476500"/>
            <a:ext cx="2673718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565400"/>
            <a:ext cx="2658083" cy="940835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3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476500"/>
            <a:ext cx="2673718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565400"/>
            <a:ext cx="2658083" cy="940835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step 4 and its sub-steps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747376" y="1712325"/>
            <a:ext cx="1907565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85054" y="1712325"/>
            <a:ext cx="1907565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272018" y="1712325"/>
            <a:ext cx="1907565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509698" y="1712325"/>
            <a:ext cx="1907565" cy="423449"/>
          </a:xfrm>
        </p:spPr>
        <p:txBody>
          <a:bodyPr anchor="ctr"/>
          <a:lstStyle>
            <a:lvl1pPr algn="ctr">
              <a:buNone/>
              <a:defRPr sz="1724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182"/>
            <a:ext cx="11655840" cy="853489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28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1889107"/>
          </a:xfrm>
        </p:spPr>
        <p:txBody>
          <a:bodyPr/>
          <a:lstStyle>
            <a:lvl1pPr marL="0" indent="0">
              <a:buNone/>
              <a:defRPr sz="3136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21"/>
            </a:lvl2pPr>
            <a:lvl3pPr marL="219640" indent="0">
              <a:buNone/>
              <a:defRPr/>
            </a:lvl3pPr>
            <a:lvl4pPr marL="439279" indent="0">
              <a:buNone/>
              <a:defRPr/>
            </a:lvl4pPr>
            <a:lvl5pPr marL="65891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32717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1971622"/>
          </a:xfrm>
        </p:spPr>
        <p:txBody>
          <a:bodyPr>
            <a:spAutoFit/>
          </a:bodyPr>
          <a:lstStyle>
            <a:lvl1pPr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91846"/>
            <a:ext cx="11655840" cy="8534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7536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1971622"/>
          </a:xfrm>
        </p:spPr>
        <p:txBody>
          <a:bodyPr>
            <a:spAutoFit/>
          </a:bodyPr>
          <a:lstStyle>
            <a:lvl1pPr>
              <a:defRPr sz="3136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7766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5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690" indent="0">
              <a:buNone/>
              <a:tabLst/>
              <a:defRPr sz="1961"/>
            </a:lvl3pPr>
            <a:lvl4pPr marL="442330" indent="0">
              <a:buNone/>
              <a:defRPr sz="1765"/>
            </a:lvl4pPr>
            <a:lvl5pPr marL="658919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5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690" indent="0">
              <a:buNone/>
              <a:tabLst/>
              <a:defRPr sz="1961"/>
            </a:lvl3pPr>
            <a:lvl4pPr marL="442330" indent="0">
              <a:buNone/>
              <a:defRPr sz="1765"/>
            </a:lvl4pPr>
            <a:lvl5pPr marL="658919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55753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5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2690" indent="0">
              <a:buNone/>
              <a:tabLst/>
              <a:defRPr sz="1961"/>
            </a:lvl3pPr>
            <a:lvl4pPr marL="442330" indent="0">
              <a:buNone/>
              <a:defRPr sz="1765"/>
            </a:lvl4pPr>
            <a:lvl5pPr marL="658919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5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2690" indent="0">
              <a:buNone/>
              <a:tabLst/>
              <a:defRPr sz="1961"/>
            </a:lvl3pPr>
            <a:lvl4pPr marL="442330" indent="0">
              <a:buNone/>
              <a:defRPr sz="1765"/>
            </a:lvl4pPr>
            <a:lvl5pPr marL="658919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24273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8"/>
            <a:ext cx="5378548" cy="1946751"/>
          </a:xfrm>
        </p:spPr>
        <p:txBody>
          <a:bodyPr wrap="square">
            <a:spAutoFit/>
          </a:bodyPr>
          <a:lstStyle>
            <a:lvl1pPr marL="276075" indent="-276075">
              <a:spcBef>
                <a:spcPts val="1175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10346" indent="-224055">
              <a:defRPr sz="2353"/>
            </a:lvl2pPr>
            <a:lvl3pPr marL="672164" indent="-161818">
              <a:tabLst/>
              <a:defRPr sz="1961"/>
            </a:lvl3pPr>
            <a:lvl4pPr marL="846427" indent="-174265">
              <a:defRPr sz="1765"/>
            </a:lvl4pPr>
            <a:lvl5pPr marL="1008245" indent="-161818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8"/>
            <a:ext cx="5378548" cy="1946751"/>
          </a:xfrm>
        </p:spPr>
        <p:txBody>
          <a:bodyPr wrap="square">
            <a:spAutoFit/>
          </a:bodyPr>
          <a:lstStyle>
            <a:lvl1pPr marL="276075" indent="-276075">
              <a:spcBef>
                <a:spcPts val="1175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10346" indent="-224055">
              <a:defRPr sz="2353"/>
            </a:lvl2pPr>
            <a:lvl3pPr marL="672164" indent="-161818">
              <a:tabLst/>
              <a:defRPr sz="1961"/>
            </a:lvl3pPr>
            <a:lvl4pPr marL="846427" indent="-174265">
              <a:defRPr sz="1765"/>
            </a:lvl4pPr>
            <a:lvl5pPr marL="1008245" indent="-161818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41928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181"/>
            <a:ext cx="11655840" cy="853489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889107"/>
          </a:xfrm>
        </p:spPr>
        <p:txBody>
          <a:bodyPr/>
          <a:lstStyle>
            <a:lvl1pPr marL="0" indent="0"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22"/>
            </a:lvl2pPr>
            <a:lvl3pPr marL="219682" indent="0">
              <a:buNone/>
              <a:defRPr/>
            </a:lvl3pPr>
            <a:lvl4pPr marL="439364" indent="0">
              <a:buNone/>
              <a:defRPr/>
            </a:lvl4pPr>
            <a:lvl5pPr marL="659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04591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905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" y="8"/>
            <a:ext cx="6640286" cy="4833257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58952" y="758952"/>
            <a:ext cx="7953125" cy="660774"/>
          </a:xfrm>
        </p:spPr>
        <p:txBody>
          <a:bodyPr>
            <a:noAutofit/>
          </a:bodyPr>
          <a:lstStyle>
            <a:lvl1pPr marL="0" indent="0">
              <a:buNone/>
              <a:defRPr lang="en-US" sz="3249" kern="1200" baseline="0" dirty="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9911" y="6606620"/>
            <a:ext cx="948978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74263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813">
                <a:solidFill>
                  <a:srgbClr val="505050"/>
                </a:solidFill>
                <a:latin typeface="Segoe UI Light"/>
              </a:rPr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6" y="6498897"/>
            <a:ext cx="758772" cy="291368"/>
          </a:xfrm>
          <a:prstGeom prst="rect">
            <a:avLst/>
          </a:prstGeom>
        </p:spPr>
      </p:pic>
      <p:graphicFrame>
        <p:nvGraphicFramePr>
          <p:cNvPr id="13" name="Object 113"/>
          <p:cNvGraphicFramePr>
            <a:graphicFrameLocks noChangeAspect="1"/>
          </p:cNvGraphicFramePr>
          <p:nvPr>
            <p:extLst/>
          </p:nvPr>
        </p:nvGraphicFramePr>
        <p:xfrm>
          <a:off x="11728176" y="6515100"/>
          <a:ext cx="446153" cy="3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6" imgW="971686" imgH="895238" progId="PBrush">
                  <p:embed/>
                </p:oleObj>
              </mc:Choice>
              <mc:Fallback>
                <p:oleObj r:id="rId6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8176" y="6515100"/>
                        <a:ext cx="446153" cy="30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264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181"/>
            <a:ext cx="11655840" cy="853489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29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889107"/>
          </a:xfrm>
        </p:spPr>
        <p:txBody>
          <a:bodyPr/>
          <a:lstStyle>
            <a:lvl1pPr marL="0" indent="0">
              <a:buNone/>
              <a:defRPr sz="3137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22"/>
            </a:lvl2pPr>
            <a:lvl3pPr marL="219682" indent="0">
              <a:buNone/>
              <a:defRPr/>
            </a:lvl3pPr>
            <a:lvl4pPr marL="439364" indent="0">
              <a:buNone/>
              <a:defRPr/>
            </a:lvl4pPr>
            <a:lvl5pPr marL="659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1569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971622"/>
          </a:xfrm>
        </p:spPr>
        <p:txBody>
          <a:bodyPr>
            <a:spAutoFit/>
          </a:bodyPr>
          <a:lstStyle>
            <a:lvl1pPr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91846"/>
            <a:ext cx="11655840" cy="8534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6288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971622"/>
          </a:xfrm>
        </p:spPr>
        <p:txBody>
          <a:bodyPr>
            <a:spAutoFit/>
          </a:bodyPr>
          <a:lstStyle>
            <a:lvl1pPr>
              <a:defRPr sz="313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937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733" indent="0">
              <a:buNone/>
              <a:tabLst/>
              <a:defRPr sz="1961"/>
            </a:lvl3pPr>
            <a:lvl4pPr marL="442415" indent="0">
              <a:buNone/>
              <a:defRPr sz="1765"/>
            </a:lvl4pPr>
            <a:lvl5pPr marL="65904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733" indent="0">
              <a:buNone/>
              <a:tabLst/>
              <a:defRPr sz="1961"/>
            </a:lvl3pPr>
            <a:lvl4pPr marL="442415" indent="0">
              <a:buNone/>
              <a:defRPr sz="1765"/>
            </a:lvl4pPr>
            <a:lvl5pPr marL="65904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07762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2733" indent="0">
              <a:buNone/>
              <a:tabLst/>
              <a:defRPr sz="1961"/>
            </a:lvl3pPr>
            <a:lvl4pPr marL="442415" indent="0">
              <a:buNone/>
              <a:defRPr sz="1765"/>
            </a:lvl4pPr>
            <a:lvl5pPr marL="65904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2733" indent="0">
              <a:buNone/>
              <a:tabLst/>
              <a:defRPr sz="1961"/>
            </a:lvl3pPr>
            <a:lvl4pPr marL="442415" indent="0">
              <a:buNone/>
              <a:defRPr sz="1765"/>
            </a:lvl4pPr>
            <a:lvl5pPr marL="65904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693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76128" indent="-276128">
              <a:spcBef>
                <a:spcPts val="1176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10444" indent="-224098">
              <a:defRPr sz="2353"/>
            </a:lvl2pPr>
            <a:lvl3pPr marL="672293" indent="-161849">
              <a:tabLst/>
              <a:defRPr sz="1961"/>
            </a:lvl3pPr>
            <a:lvl4pPr marL="846590" indent="-174298">
              <a:defRPr sz="1765"/>
            </a:lvl4pPr>
            <a:lvl5pPr marL="1008439" indent="-161849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76128" indent="-276128">
              <a:spcBef>
                <a:spcPts val="1176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10444" indent="-224098">
              <a:defRPr sz="2353"/>
            </a:lvl2pPr>
            <a:lvl3pPr marL="672293" indent="-161849">
              <a:tabLst/>
              <a:defRPr sz="1961"/>
            </a:lvl3pPr>
            <a:lvl4pPr marL="846590" indent="-174298">
              <a:defRPr sz="1765"/>
            </a:lvl4pPr>
            <a:lvl5pPr marL="1008439" indent="-161849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69781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77892" y="2097932"/>
            <a:ext cx="10859074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2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Divider Slide Title</a:t>
            </a:r>
          </a:p>
        </p:txBody>
      </p:sp>
      <p:sp>
        <p:nvSpPr>
          <p:cNvPr id="7" name="Rectangle 2"/>
          <p:cNvSpPr/>
          <p:nvPr userDrawn="1"/>
        </p:nvSpPr>
        <p:spPr bwMode="auto">
          <a:xfrm>
            <a:off x="-109" y="4431982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359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0130" y="0"/>
            <a:ext cx="7501870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66129" y="301966"/>
            <a:ext cx="4413443" cy="1325563"/>
          </a:xfrm>
        </p:spPr>
        <p:txBody>
          <a:bodyPr anchor="t">
            <a:normAutofit/>
          </a:bodyPr>
          <a:lstStyle>
            <a:lvl1pPr>
              <a:defRPr sz="3528" b="0" i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</p:spTree>
    <p:extLst>
      <p:ext uri="{BB962C8B-B14F-4D97-AF65-F5344CB8AC3E}">
        <p14:creationId xmlns:p14="http://schemas.microsoft.com/office/powerpoint/2010/main" val="3271416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0130" y="0"/>
            <a:ext cx="7501870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66128" y="301965"/>
            <a:ext cx="4413443" cy="1325563"/>
          </a:xfrm>
        </p:spPr>
        <p:txBody>
          <a:bodyPr anchor="t">
            <a:normAutofit/>
          </a:bodyPr>
          <a:lstStyle>
            <a:lvl1pPr>
              <a:defRPr sz="3529" b="0" i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</p:spTree>
    <p:extLst>
      <p:ext uri="{BB962C8B-B14F-4D97-AF65-F5344CB8AC3E}">
        <p14:creationId xmlns:p14="http://schemas.microsoft.com/office/powerpoint/2010/main" val="22066994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// Hig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09161" y="0"/>
            <a:ext cx="7482839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779968"/>
            <a:ext cx="6003986" cy="0"/>
            <a:chOff x="0" y="2126974"/>
            <a:chExt cx="5112955" cy="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2126974"/>
              <a:ext cx="4586068" cy="0"/>
            </a:xfrm>
            <a:prstGeom prst="line">
              <a:avLst/>
            </a:prstGeom>
            <a:ln w="19050">
              <a:solidFill>
                <a:srgbClr val="008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010290" y="2126974"/>
              <a:ext cx="1102665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66128" y="302736"/>
            <a:ext cx="4413443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Page Title: Subtitle</a:t>
            </a:r>
          </a:p>
        </p:txBody>
      </p:sp>
    </p:spTree>
    <p:extLst>
      <p:ext uri="{BB962C8B-B14F-4D97-AF65-F5344CB8AC3E}">
        <p14:creationId xmlns:p14="http://schemas.microsoft.com/office/powerpoint/2010/main" val="36792860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61" y="2467429"/>
            <a:ext cx="844332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0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2216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77" y="2937572"/>
            <a:ext cx="8443322" cy="525657"/>
          </a:xfrm>
        </p:spPr>
        <p:txBody>
          <a:bodyPr anchor="ctr"/>
          <a:lstStyle>
            <a:lvl1pPr marL="289270" indent="-1485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62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62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" y="3492501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4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2425501" y="1058864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4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4536890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62" b="1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62" b="1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62" b="1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462" b="1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420625" y="5785755"/>
            <a:ext cx="9318925" cy="47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3658880" algn="ctr"/>
                <a:tab pos="7317760" algn="r"/>
              </a:tabLst>
            </a:pPr>
            <a:r>
              <a:rPr lang="en-US" sz="1231" b="1" u="sng">
                <a:solidFill>
                  <a:schemeClr val="bg1"/>
                </a:solidFill>
              </a:rPr>
              <a:t>Proprietary Information</a:t>
            </a:r>
            <a:endParaRPr lang="en-US" sz="1231" u="sng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3658880" algn="ctr"/>
                <a:tab pos="7317760" algn="r"/>
              </a:tabLst>
            </a:pPr>
            <a:endParaRPr lang="en-US" sz="1231" u="sng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1031964" y="6045652"/>
            <a:ext cx="10100714" cy="47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23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23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31" b="1">
                <a:solidFill>
                  <a:schemeClr val="bg1"/>
                </a:solidFill>
              </a:rPr>
              <a:t>	</a:t>
            </a:r>
            <a:r>
              <a:rPr lang="en-US" sz="123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3" y="3556001"/>
            <a:ext cx="4190389" cy="47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62" b="1" i="1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4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819339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// Low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0130" y="0"/>
            <a:ext cx="7501870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5400000" flipH="1">
            <a:off x="1635934" y="3005520"/>
            <a:ext cx="6911191" cy="79376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66128" y="301965"/>
            <a:ext cx="4413443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Page Title: Subtitle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2943116"/>
            <a:ext cx="6752492" cy="327622"/>
            <a:chOff x="0" y="2126974"/>
            <a:chExt cx="5384479" cy="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2126974"/>
              <a:ext cx="4586068" cy="0"/>
            </a:xfrm>
            <a:prstGeom prst="line">
              <a:avLst/>
            </a:prstGeom>
            <a:ln w="19050">
              <a:solidFill>
                <a:srgbClr val="008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010290" y="2126974"/>
              <a:ext cx="1374189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8093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it // Low Lin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4644" y="0"/>
            <a:ext cx="7497356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5400000" flipH="1">
            <a:off x="1635935" y="3005520"/>
            <a:ext cx="6911191" cy="79376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72352" y="301966"/>
            <a:ext cx="4222370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983821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-1" y="4"/>
            <a:ext cx="12192001" cy="1828798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29" y="295862"/>
            <a:ext cx="10857071" cy="1325563"/>
          </a:xfrm>
        </p:spPr>
        <p:txBody>
          <a:bodyPr anchor="t">
            <a:normAutofit/>
          </a:bodyPr>
          <a:lstStyle>
            <a:lvl1pPr>
              <a:defRPr sz="3528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2" name="Right Triangle 1"/>
          <p:cNvSpPr/>
          <p:nvPr userDrawn="1"/>
        </p:nvSpPr>
        <p:spPr>
          <a:xfrm flipH="1">
            <a:off x="0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2090049"/>
            <a:ext cx="10857072" cy="1971622"/>
          </a:xfrm>
        </p:spPr>
        <p:txBody>
          <a:bodyPr wrap="square">
            <a:spAutoFit/>
          </a:bodyPr>
          <a:lstStyle>
            <a:lvl1pPr>
              <a:defRPr sz="3136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448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>
          <p15:clr>
            <a:srgbClr val="FBAE40"/>
          </p15:clr>
        </p15:guide>
        <p15:guide id="2" pos="3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36" tIns="140589" rIns="175736" bIns="140589" numCol="1" anchor="t" anchorCtr="0" compatLnSpc="1">
            <a:prstTxWarp prst="textNoShape">
              <a:avLst/>
            </a:prstTxWarp>
            <a:spAutoFit/>
          </a:bodyPr>
          <a:lstStyle/>
          <a:p>
            <a:pPr defTabSz="895748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02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36" tIns="140589" rIns="175736" bIns="140589" numCol="1" anchor="t" anchorCtr="0" compatLnSpc="1">
            <a:prstTxWarp prst="textNoShape">
              <a:avLst/>
            </a:prstTxWarp>
            <a:spAutoFit/>
          </a:bodyPr>
          <a:lstStyle/>
          <a:p>
            <a:pPr defTabSz="895748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4369" y="2036428"/>
            <a:ext cx="3223263" cy="173032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065207" y="3567224"/>
            <a:ext cx="4061586" cy="677456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745">
                <a:gradFill>
                  <a:gsLst>
                    <a:gs pos="21239">
                      <a:schemeClr val="tx1"/>
                    </a:gs>
                    <a:gs pos="56000">
                      <a:schemeClr val="tx1"/>
                    </a:gs>
                  </a:gsLst>
                  <a:lin ang="5400000" scaled="1"/>
                </a:gradFill>
              </a:rPr>
              <a:t>Bing Network. Be there.</a:t>
            </a:r>
          </a:p>
        </p:txBody>
      </p:sp>
    </p:spTree>
    <p:extLst>
      <p:ext uri="{BB962C8B-B14F-4D97-AF65-F5344CB8AC3E}">
        <p14:creationId xmlns:p14="http://schemas.microsoft.com/office/powerpoint/2010/main" val="274742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36" tIns="140589" rIns="175736" bIns="140589" numCol="1" anchor="t" anchorCtr="0" compatLnSpc="1">
            <a:prstTxWarp prst="textNoShape">
              <a:avLst/>
            </a:prstTxWarp>
            <a:spAutoFit/>
          </a:bodyPr>
          <a:lstStyle/>
          <a:p>
            <a:pPr defTabSz="895748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7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 Image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8"/>
          <p:cNvSpPr>
            <a:spLocks noGrp="1"/>
          </p:cNvSpPr>
          <p:nvPr>
            <p:ph type="dt" sz="half" idx="16"/>
          </p:nvPr>
        </p:nvSpPr>
        <p:spPr>
          <a:xfrm>
            <a:off x="309644" y="307062"/>
            <a:ext cx="2843954" cy="365125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309645" y="1220789"/>
            <a:ext cx="5484729" cy="2145479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998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9644" y="3557895"/>
            <a:ext cx="5484653" cy="6154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09644" y="6096002"/>
            <a:ext cx="5484653" cy="455613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FFFFFF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02352" y="3199970"/>
            <a:ext cx="6089648" cy="458060"/>
          </a:xfrm>
        </p:spPr>
        <p:txBody>
          <a:bodyPr anchor="ctr" anchorCtr="0"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93900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 // Low Lin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4644" y="0"/>
            <a:ext cx="7497356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2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5400000" flipH="1">
            <a:off x="1635934" y="3005520"/>
            <a:ext cx="6911191" cy="79376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72352" y="301965"/>
            <a:ext cx="4222370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24533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-1" y="3"/>
            <a:ext cx="12192001" cy="1828798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28" y="295862"/>
            <a:ext cx="10857071" cy="1325563"/>
          </a:xfrm>
        </p:spPr>
        <p:txBody>
          <a:bodyPr anchor="t">
            <a:normAutofit/>
          </a:bodyPr>
          <a:lstStyle>
            <a:lvl1pPr>
              <a:defRPr sz="352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2" name="Right Triangle 1"/>
          <p:cNvSpPr/>
          <p:nvPr userDrawn="1"/>
        </p:nvSpPr>
        <p:spPr>
          <a:xfrm flipH="1">
            <a:off x="0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2090049"/>
            <a:ext cx="10857072" cy="1971622"/>
          </a:xfrm>
        </p:spPr>
        <p:txBody>
          <a:bodyPr wrap="square">
            <a:spAutoFit/>
          </a:bodyPr>
          <a:lstStyle>
            <a:lvl1pPr>
              <a:defRPr sz="313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3003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>
          <p15:clr>
            <a:srgbClr val="FBAE40"/>
          </p15:clr>
        </p15:guide>
        <p15:guide id="2" pos="3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61" tIns="140609" rIns="175761" bIns="140609" numCol="1" anchor="t" anchorCtr="0" compatLnSpc="1">
            <a:prstTxWarp prst="textNoShape">
              <a:avLst/>
            </a:prstTxWarp>
            <a:spAutoFit/>
          </a:bodyPr>
          <a:lstStyle/>
          <a:p>
            <a:pPr defTabSz="895920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404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537455"/>
          </a:xfrm>
        </p:spPr>
        <p:txBody>
          <a:bodyPr/>
          <a:lstStyle>
            <a:lvl1pPr>
              <a:defRPr/>
            </a:lvl1pPr>
            <a:lvl2pPr marL="557042" lvl="1" indent="-265816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08148" y="6492240"/>
            <a:ext cx="230832" cy="22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477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477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5155" y="6492241"/>
            <a:ext cx="225155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77" i="1"/>
              <a:t>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11582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61" tIns="140609" rIns="175761" bIns="140609" numCol="1" anchor="t" anchorCtr="0" compatLnSpc="1">
            <a:prstTxWarp prst="textNoShape">
              <a:avLst/>
            </a:prstTxWarp>
            <a:spAutoFit/>
          </a:bodyPr>
          <a:lstStyle/>
          <a:p>
            <a:pPr defTabSz="895920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4368" y="2036428"/>
            <a:ext cx="3223263" cy="173032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065207" y="3567224"/>
            <a:ext cx="4061586" cy="66992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745">
                <a:gradFill>
                  <a:gsLst>
                    <a:gs pos="21239">
                      <a:schemeClr val="tx1"/>
                    </a:gs>
                    <a:gs pos="56000">
                      <a:schemeClr val="tx1"/>
                    </a:gs>
                  </a:gsLst>
                  <a:lin ang="5400000" scaled="1"/>
                </a:gradFill>
              </a:rPr>
              <a:t>Bing Network. Be there.</a:t>
            </a:r>
          </a:p>
        </p:txBody>
      </p:sp>
    </p:spTree>
    <p:extLst>
      <p:ext uri="{BB962C8B-B14F-4D97-AF65-F5344CB8AC3E}">
        <p14:creationId xmlns:p14="http://schemas.microsoft.com/office/powerpoint/2010/main" val="11223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61" tIns="140609" rIns="175761" bIns="140609" numCol="1" anchor="t" anchorCtr="0" compatLnSpc="1">
            <a:prstTxWarp prst="textNoShape">
              <a:avLst/>
            </a:prstTxWarp>
            <a:spAutoFit/>
          </a:bodyPr>
          <a:lstStyle/>
          <a:p>
            <a:pPr defTabSz="895920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6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3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6546" y="1008530"/>
            <a:ext cx="10898910" cy="806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646545" y="1949825"/>
            <a:ext cx="10898910" cy="192071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cxnSp>
        <p:nvCxnSpPr>
          <p:cNvPr id="25" name="Shape 24"/>
          <p:cNvCxnSpPr/>
          <p:nvPr/>
        </p:nvCxnSpPr>
        <p:spPr>
          <a:xfrm flipV="1">
            <a:off x="461820" y="941295"/>
            <a:ext cx="11083639" cy="153295"/>
          </a:xfrm>
          <a:prstGeom prst="bentConnector3">
            <a:avLst>
              <a:gd name="adj1" fmla="val 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13456" y="6387354"/>
            <a:ext cx="2032000" cy="13447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907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wCFirm"/>
          <p:cNvSpPr txBox="1"/>
          <p:nvPr userDrawn="1"/>
        </p:nvSpPr>
        <p:spPr>
          <a:xfrm>
            <a:off x="646546" y="6387354"/>
            <a:ext cx="3509818" cy="13447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907" noProof="0" dirty="0">
                <a:latin typeface="Arial" pitchFamily="34" charset="0"/>
                <a:cs typeface="Arial" pitchFamily="34" charset="0"/>
              </a:rPr>
              <a:t>PwC  |  July</a:t>
            </a:r>
            <a:r>
              <a:rPr lang="en-GB" sz="907" baseline="0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907" noProof="0" dirty="0">
                <a:latin typeface="Arial" pitchFamily="34" charset="0"/>
                <a:cs typeface="Arial" pitchFamily="34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570621762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89758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5" r="2707" b="72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5" y="1160901"/>
            <a:ext cx="6284249" cy="1793090"/>
          </a:xfrm>
          <a:noFill/>
        </p:spPr>
        <p:txBody>
          <a:bodyPr lIns="146304" tIns="91440" rIns="146304" bIns="91440" anchor="t" anchorCtr="0"/>
          <a:lstStyle>
            <a:lvl1pPr>
              <a:defRPr sz="4702" b="1" spc="-96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2955291"/>
            <a:ext cx="6284249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-2" y="4431984"/>
            <a:ext cx="12192001" cy="2426019"/>
          </a:xfrm>
          <a:custGeom>
            <a:avLst/>
            <a:gdLst>
              <a:gd name="connsiteX0" fmla="*/ 1 w 12436476"/>
              <a:gd name="connsiteY0" fmla="*/ 0 h 2474315"/>
              <a:gd name="connsiteX1" fmla="*/ 1 w 12436476"/>
              <a:gd name="connsiteY1" fmla="*/ 1651355 h 2474315"/>
              <a:gd name="connsiteX2" fmla="*/ 0 w 12436476"/>
              <a:gd name="connsiteY2" fmla="*/ 1651355 h 2474315"/>
              <a:gd name="connsiteX3" fmla="*/ 0 w 12436476"/>
              <a:gd name="connsiteY3" fmla="*/ 2474315 h 2474315"/>
              <a:gd name="connsiteX4" fmla="*/ 12436475 w 12436476"/>
              <a:gd name="connsiteY4" fmla="*/ 2474315 h 2474315"/>
              <a:gd name="connsiteX5" fmla="*/ 12436475 w 12436476"/>
              <a:gd name="connsiteY5" fmla="*/ 1651990 h 2474315"/>
              <a:gd name="connsiteX6" fmla="*/ 12436476 w 12436476"/>
              <a:gd name="connsiteY6" fmla="*/ 1651990 h 2474315"/>
              <a:gd name="connsiteX7" fmla="*/ 12436475 w 12436476"/>
              <a:gd name="connsiteY7" fmla="*/ 1651990 h 2474315"/>
              <a:gd name="connsiteX8" fmla="*/ 12436475 w 12436476"/>
              <a:gd name="connsiteY8" fmla="*/ 1651355 h 2474315"/>
              <a:gd name="connsiteX9" fmla="*/ 12431696 w 12436476"/>
              <a:gd name="connsiteY9" fmla="*/ 165135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6" h="2474315">
                <a:moveTo>
                  <a:pt x="1" y="0"/>
                </a:moveTo>
                <a:lnTo>
                  <a:pt x="1" y="1651355"/>
                </a:lnTo>
                <a:lnTo>
                  <a:pt x="0" y="1651355"/>
                </a:lnTo>
                <a:lnTo>
                  <a:pt x="0" y="2474315"/>
                </a:lnTo>
                <a:lnTo>
                  <a:pt x="12436475" y="2474315"/>
                </a:lnTo>
                <a:lnTo>
                  <a:pt x="12436475" y="1651990"/>
                </a:lnTo>
                <a:lnTo>
                  <a:pt x="12436476" y="1651990"/>
                </a:lnTo>
                <a:lnTo>
                  <a:pt x="12436475" y="1651990"/>
                </a:lnTo>
                <a:lnTo>
                  <a:pt x="12436475" y="1651355"/>
                </a:lnTo>
                <a:lnTo>
                  <a:pt x="12431696" y="165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CDC87-AE76-4170-AEE4-842D389929CA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21" b="103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/>
          <p:cNvSpPr/>
          <p:nvPr userDrawn="1"/>
        </p:nvSpPr>
        <p:spPr>
          <a:xfrm flipH="1">
            <a:off x="-2" y="4431984"/>
            <a:ext cx="12192001" cy="2426019"/>
          </a:xfrm>
          <a:custGeom>
            <a:avLst/>
            <a:gdLst>
              <a:gd name="connsiteX0" fmla="*/ 1 w 12436476"/>
              <a:gd name="connsiteY0" fmla="*/ 0 h 2474315"/>
              <a:gd name="connsiteX1" fmla="*/ 1 w 12436476"/>
              <a:gd name="connsiteY1" fmla="*/ 1651355 h 2474315"/>
              <a:gd name="connsiteX2" fmla="*/ 0 w 12436476"/>
              <a:gd name="connsiteY2" fmla="*/ 1651355 h 2474315"/>
              <a:gd name="connsiteX3" fmla="*/ 0 w 12436476"/>
              <a:gd name="connsiteY3" fmla="*/ 2474315 h 2474315"/>
              <a:gd name="connsiteX4" fmla="*/ 12436475 w 12436476"/>
              <a:gd name="connsiteY4" fmla="*/ 2474315 h 2474315"/>
              <a:gd name="connsiteX5" fmla="*/ 12436475 w 12436476"/>
              <a:gd name="connsiteY5" fmla="*/ 1651990 h 2474315"/>
              <a:gd name="connsiteX6" fmla="*/ 12436476 w 12436476"/>
              <a:gd name="connsiteY6" fmla="*/ 1651990 h 2474315"/>
              <a:gd name="connsiteX7" fmla="*/ 12436475 w 12436476"/>
              <a:gd name="connsiteY7" fmla="*/ 1651990 h 2474315"/>
              <a:gd name="connsiteX8" fmla="*/ 12436475 w 12436476"/>
              <a:gd name="connsiteY8" fmla="*/ 1651355 h 2474315"/>
              <a:gd name="connsiteX9" fmla="*/ 12431696 w 12436476"/>
              <a:gd name="connsiteY9" fmla="*/ 165135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6" h="2474315">
                <a:moveTo>
                  <a:pt x="1" y="0"/>
                </a:moveTo>
                <a:lnTo>
                  <a:pt x="1" y="1651355"/>
                </a:lnTo>
                <a:lnTo>
                  <a:pt x="0" y="1651355"/>
                </a:lnTo>
                <a:lnTo>
                  <a:pt x="0" y="2474315"/>
                </a:lnTo>
                <a:lnTo>
                  <a:pt x="12436475" y="2474315"/>
                </a:lnTo>
                <a:lnTo>
                  <a:pt x="12436475" y="1651990"/>
                </a:lnTo>
                <a:lnTo>
                  <a:pt x="12436476" y="1651990"/>
                </a:lnTo>
                <a:lnTo>
                  <a:pt x="12436475" y="1651990"/>
                </a:lnTo>
                <a:lnTo>
                  <a:pt x="12436475" y="1651355"/>
                </a:lnTo>
                <a:lnTo>
                  <a:pt x="12431696" y="165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5" y="1160901"/>
            <a:ext cx="6284249" cy="1793090"/>
          </a:xfrm>
          <a:noFill/>
        </p:spPr>
        <p:txBody>
          <a:bodyPr lIns="146304" tIns="91440" rIns="146304" bIns="91440" anchor="t" anchorCtr="0"/>
          <a:lstStyle>
            <a:lvl1pPr>
              <a:defRPr sz="4702" b="1" spc="-96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2955291"/>
            <a:ext cx="6284249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2D208E-6EC2-4840-96BD-4964CA953941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5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 userDrawn="1"/>
        </p:nvSpPr>
        <p:spPr>
          <a:xfrm flipH="1">
            <a:off x="-2" y="4431984"/>
            <a:ext cx="12192001" cy="2426019"/>
          </a:xfrm>
          <a:custGeom>
            <a:avLst/>
            <a:gdLst>
              <a:gd name="connsiteX0" fmla="*/ 1 w 12436476"/>
              <a:gd name="connsiteY0" fmla="*/ 0 h 2474315"/>
              <a:gd name="connsiteX1" fmla="*/ 1 w 12436476"/>
              <a:gd name="connsiteY1" fmla="*/ 1651355 h 2474315"/>
              <a:gd name="connsiteX2" fmla="*/ 0 w 12436476"/>
              <a:gd name="connsiteY2" fmla="*/ 1651355 h 2474315"/>
              <a:gd name="connsiteX3" fmla="*/ 0 w 12436476"/>
              <a:gd name="connsiteY3" fmla="*/ 2474315 h 2474315"/>
              <a:gd name="connsiteX4" fmla="*/ 12436475 w 12436476"/>
              <a:gd name="connsiteY4" fmla="*/ 2474315 h 2474315"/>
              <a:gd name="connsiteX5" fmla="*/ 12436475 w 12436476"/>
              <a:gd name="connsiteY5" fmla="*/ 1651990 h 2474315"/>
              <a:gd name="connsiteX6" fmla="*/ 12436476 w 12436476"/>
              <a:gd name="connsiteY6" fmla="*/ 1651990 h 2474315"/>
              <a:gd name="connsiteX7" fmla="*/ 12436475 w 12436476"/>
              <a:gd name="connsiteY7" fmla="*/ 1651990 h 2474315"/>
              <a:gd name="connsiteX8" fmla="*/ 12436475 w 12436476"/>
              <a:gd name="connsiteY8" fmla="*/ 1651355 h 2474315"/>
              <a:gd name="connsiteX9" fmla="*/ 12431696 w 12436476"/>
              <a:gd name="connsiteY9" fmla="*/ 165135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6" h="2474315">
                <a:moveTo>
                  <a:pt x="1" y="0"/>
                </a:moveTo>
                <a:lnTo>
                  <a:pt x="1" y="1651355"/>
                </a:lnTo>
                <a:lnTo>
                  <a:pt x="0" y="1651355"/>
                </a:lnTo>
                <a:lnTo>
                  <a:pt x="0" y="2474315"/>
                </a:lnTo>
                <a:lnTo>
                  <a:pt x="12436475" y="2474315"/>
                </a:lnTo>
                <a:lnTo>
                  <a:pt x="12436475" y="1651990"/>
                </a:lnTo>
                <a:lnTo>
                  <a:pt x="12436476" y="1651990"/>
                </a:lnTo>
                <a:lnTo>
                  <a:pt x="12436475" y="1651990"/>
                </a:lnTo>
                <a:lnTo>
                  <a:pt x="12436475" y="1651355"/>
                </a:lnTo>
                <a:lnTo>
                  <a:pt x="12431696" y="165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5" y="1160901"/>
            <a:ext cx="6284249" cy="1793090"/>
          </a:xfrm>
          <a:noFill/>
        </p:spPr>
        <p:txBody>
          <a:bodyPr lIns="146304" tIns="91440" rIns="146304" bIns="91440" anchor="t" anchorCtr="0"/>
          <a:lstStyle>
            <a:lvl1pPr>
              <a:defRPr sz="4702" b="1" spc="-96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2955291"/>
            <a:ext cx="6284249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C1BB8-EC0F-414B-9049-0F3AF0D5D1B9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3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184"/>
            <a:ext cx="11655840" cy="853489"/>
          </a:xfrm>
        </p:spPr>
        <p:txBody>
          <a:bodyPr/>
          <a:lstStyle>
            <a:lvl1pPr>
              <a:defRPr sz="352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1889107"/>
          </a:xfrm>
        </p:spPr>
        <p:txBody>
          <a:bodyPr/>
          <a:lstStyle>
            <a:lvl1pPr marL="0" indent="0"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19556" indent="0">
              <a:buNone/>
              <a:defRPr sz="1961"/>
            </a:lvl3pPr>
            <a:lvl4pPr marL="439111" indent="0">
              <a:buNone/>
              <a:defRPr/>
            </a:lvl4pPr>
            <a:lvl5pPr marL="6586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587793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184"/>
            <a:ext cx="11655840" cy="853489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26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1889107"/>
          </a:xfrm>
        </p:spPr>
        <p:txBody>
          <a:bodyPr/>
          <a:lstStyle>
            <a:lvl1pPr marL="0" indent="0">
              <a:buNone/>
              <a:defRPr sz="3134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19556" indent="0">
              <a:buNone/>
              <a:defRPr sz="1961"/>
            </a:lvl3pPr>
            <a:lvl4pPr marL="439111" indent="0">
              <a:buNone/>
              <a:defRPr/>
            </a:lvl4pPr>
            <a:lvl5pPr marL="6586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6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1971622"/>
          </a:xfrm>
        </p:spPr>
        <p:txBody>
          <a:bodyPr>
            <a:spAutoFit/>
          </a:bodyPr>
          <a:lstStyle>
            <a:lvl1pPr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91846"/>
            <a:ext cx="11655840" cy="8534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17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46" y="1189178"/>
            <a:ext cx="11653521" cy="1356975"/>
          </a:xfrm>
        </p:spPr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/>
              <a:t>Supporting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40834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1971622"/>
          </a:xfrm>
        </p:spPr>
        <p:txBody>
          <a:bodyPr>
            <a:spAutoFit/>
          </a:bodyPr>
          <a:lstStyle>
            <a:lvl1pPr>
              <a:defRPr sz="3134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492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3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606" indent="0">
              <a:buNone/>
              <a:tabLst/>
              <a:defRPr sz="1961"/>
            </a:lvl3pPr>
            <a:lvl4pPr marL="442160" indent="0">
              <a:buNone/>
              <a:defRPr sz="1765"/>
            </a:lvl4pPr>
            <a:lvl5pPr marL="65866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3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2606" indent="0">
              <a:buNone/>
              <a:tabLst/>
              <a:defRPr sz="1961"/>
            </a:lvl3pPr>
            <a:lvl4pPr marL="442160" indent="0">
              <a:buNone/>
              <a:defRPr sz="1765"/>
            </a:lvl4pPr>
            <a:lvl5pPr marL="65866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94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3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2606" indent="0">
              <a:buNone/>
              <a:tabLst/>
              <a:defRPr sz="1961"/>
            </a:lvl3pPr>
            <a:lvl4pPr marL="442160" indent="0">
              <a:buNone/>
              <a:defRPr sz="1765"/>
            </a:lvl4pPr>
            <a:lvl5pPr marL="65866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73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2606" indent="0">
              <a:buNone/>
              <a:tabLst/>
              <a:defRPr sz="1961"/>
            </a:lvl3pPr>
            <a:lvl4pPr marL="442160" indent="0">
              <a:buNone/>
              <a:defRPr sz="1765"/>
            </a:lvl4pPr>
            <a:lvl5pPr marL="658666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3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80"/>
            <a:ext cx="5378548" cy="1946751"/>
          </a:xfrm>
        </p:spPr>
        <p:txBody>
          <a:bodyPr wrap="square">
            <a:spAutoFit/>
          </a:bodyPr>
          <a:lstStyle>
            <a:lvl1pPr marL="275969" indent="-275969">
              <a:spcBef>
                <a:spcPts val="1173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10150" indent="-223969">
              <a:defRPr sz="2353"/>
            </a:lvl2pPr>
            <a:lvl3pPr marL="671905" indent="-161756">
              <a:tabLst/>
              <a:defRPr sz="1961"/>
            </a:lvl3pPr>
            <a:lvl4pPr marL="846103" indent="-174198">
              <a:defRPr sz="1765"/>
            </a:lvl4pPr>
            <a:lvl5pPr marL="1007857" indent="-161756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80"/>
            <a:ext cx="5378548" cy="1946751"/>
          </a:xfrm>
        </p:spPr>
        <p:txBody>
          <a:bodyPr wrap="square">
            <a:spAutoFit/>
          </a:bodyPr>
          <a:lstStyle>
            <a:lvl1pPr marL="275969" indent="-275969">
              <a:spcBef>
                <a:spcPts val="1173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10150" indent="-223969">
              <a:defRPr sz="2353"/>
            </a:lvl2pPr>
            <a:lvl3pPr marL="671905" indent="-161756">
              <a:tabLst/>
              <a:defRPr sz="1961"/>
            </a:lvl3pPr>
            <a:lvl4pPr marL="846103" indent="-174198">
              <a:defRPr sz="1765"/>
            </a:lvl4pPr>
            <a:lvl5pPr marL="1007857" indent="-161756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5003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80"/>
            <a:ext cx="5378548" cy="1946751"/>
          </a:xfrm>
        </p:spPr>
        <p:txBody>
          <a:bodyPr wrap="square">
            <a:spAutoFit/>
          </a:bodyPr>
          <a:lstStyle>
            <a:lvl1pPr marL="275969" indent="-275969">
              <a:spcBef>
                <a:spcPts val="1173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10150" indent="-223969">
              <a:defRPr sz="2353"/>
            </a:lvl2pPr>
            <a:lvl3pPr marL="671905" indent="-161756">
              <a:tabLst/>
              <a:defRPr sz="1961"/>
            </a:lvl3pPr>
            <a:lvl4pPr marL="846103" indent="-174198">
              <a:defRPr sz="1765"/>
            </a:lvl4pPr>
            <a:lvl5pPr marL="1007857" indent="-161756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80"/>
            <a:ext cx="5378548" cy="1946751"/>
          </a:xfrm>
        </p:spPr>
        <p:txBody>
          <a:bodyPr wrap="square">
            <a:spAutoFit/>
          </a:bodyPr>
          <a:lstStyle>
            <a:lvl1pPr marL="275969" indent="-275969">
              <a:spcBef>
                <a:spcPts val="1173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10150" indent="-223969">
              <a:defRPr sz="2353"/>
            </a:lvl2pPr>
            <a:lvl3pPr marL="671905" indent="-161756">
              <a:tabLst/>
              <a:defRPr sz="1961"/>
            </a:lvl3pPr>
            <a:lvl4pPr marL="846103" indent="-174198">
              <a:defRPr sz="1765"/>
            </a:lvl4pPr>
            <a:lvl5pPr marL="1007857" indent="-161756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33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12216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922" y="2119536"/>
            <a:ext cx="4961661" cy="2183917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31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6469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66127" y="2088968"/>
            <a:ext cx="10736264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Divider Slide Title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12" y="6380798"/>
            <a:ext cx="1828800" cy="310129"/>
          </a:xfrm>
          <a:prstGeom prst="rect">
            <a:avLst/>
          </a:prstGeom>
        </p:spPr>
      </p:pic>
      <p:sp>
        <p:nvSpPr>
          <p:cNvPr id="13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rgbClr val="FFFFFF">
              <a:alpha val="94000"/>
            </a:srgbClr>
          </a:solidFill>
          <a:ln w="1079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958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7999C8-D7A4-4263-B0C1-3F52E8252314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437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77892" y="2097932"/>
            <a:ext cx="10859074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Divider Slide Title</a:t>
            </a:r>
          </a:p>
        </p:txBody>
      </p:sp>
      <p:sp>
        <p:nvSpPr>
          <p:cNvPr id="7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958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A9D92-CB79-487A-8823-7488BC941F03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9197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74638" y="2095170"/>
            <a:ext cx="11612562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Section title</a:t>
            </a:r>
          </a:p>
        </p:txBody>
      </p:sp>
      <p:sp>
        <p:nvSpPr>
          <p:cNvPr id="8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765" err="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A311C-D783-4D8C-9733-62A67245822B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6267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  <p15:guide id="5" orient="horz" pos="41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71" y="1381125"/>
            <a:ext cx="5300530" cy="1270412"/>
          </a:xfrm>
        </p:spPr>
        <p:txBody>
          <a:bodyPr/>
          <a:lstStyle>
            <a:lvl1pPr>
              <a:defRPr sz="1970"/>
            </a:lvl1pPr>
            <a:lvl2pPr>
              <a:defRPr sz="1724"/>
            </a:lvl2pPr>
            <a:lvl3pPr>
              <a:defRPr sz="1601"/>
            </a:lvl3pPr>
            <a:lvl4pPr>
              <a:defRPr sz="1477"/>
            </a:lvl4pPr>
            <a:lvl5pPr>
              <a:defRPr sz="1970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30" y="1381126"/>
            <a:ext cx="5300530" cy="1965795"/>
          </a:xfrm>
        </p:spPr>
        <p:txBody>
          <a:bodyPr/>
          <a:lstStyle>
            <a:lvl1pPr>
              <a:defRPr sz="1970"/>
            </a:lvl1pPr>
            <a:lvl2pPr>
              <a:defRPr lang="en-US" sz="1724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601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477" dirty="0" smtClean="0">
                <a:solidFill>
                  <a:schemeClr val="tx1"/>
                </a:solidFill>
                <a:latin typeface="+mn-lt"/>
              </a:defRPr>
            </a:lvl4pPr>
            <a:lvl5pPr>
              <a:defRPr sz="2216"/>
            </a:lvl5pPr>
            <a:lvl6pPr>
              <a:defRPr sz="2216"/>
            </a:lvl6pPr>
            <a:lvl7pPr>
              <a:defRPr sz="2216"/>
            </a:lvl7pPr>
            <a:lvl8pPr>
              <a:defRPr sz="2216"/>
            </a:lvl8pPr>
            <a:lvl9pPr>
              <a:defRPr sz="2216"/>
            </a:lvl9pPr>
          </a:lstStyle>
          <a:p>
            <a:pPr marL="289270" marR="0" lvl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Click to edit Master text styles</a:t>
            </a:r>
          </a:p>
          <a:p>
            <a:pPr marL="289270" marR="0" lvl="1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Second level</a:t>
            </a:r>
          </a:p>
          <a:p>
            <a:pPr marL="289270" marR="0" lvl="2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Third level</a:t>
            </a:r>
          </a:p>
          <a:p>
            <a:pPr marL="289270" marR="0" lvl="3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98238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08" y="0"/>
            <a:ext cx="12192109" cy="6858000"/>
          </a:xfrm>
          <a:prstGeom prst="rect">
            <a:avLst/>
          </a:prstGeom>
          <a:solidFill>
            <a:schemeClr val="tx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36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74638" y="2095068"/>
            <a:ext cx="11612562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765" err="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B83559-192E-4922-87A2-1508A9B0E93C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5417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  <p15:guide id="5" orient="horz" pos="417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36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74638" y="2091421"/>
            <a:ext cx="11612562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10619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Section title</a:t>
            </a:r>
          </a:p>
        </p:txBody>
      </p:sp>
      <p:sp>
        <p:nvSpPr>
          <p:cNvPr id="8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765" err="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6FECB-BB09-4056-8CE4-D36644532DD3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6243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  <p15:guide id="5" orient="horz" pos="417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86" tIns="140549" rIns="175686" bIns="1405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5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079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958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243" y="2089156"/>
            <a:ext cx="11653523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84956">
                      <a:schemeClr val="tx1"/>
                    </a:gs>
                    <a:gs pos="5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AC611-F4F8-49FB-95EB-8B0D4E8097A1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>
                <a:solidFill>
                  <a:srgbClr val="008272"/>
                </a:solidFill>
              </a:rPr>
              <a:t>Bing Network. Intelligent search</a:t>
            </a:r>
            <a:r>
              <a:rPr lang="en-US" sz="1765" dirty="0">
                <a:solidFill>
                  <a:srgbClr val="008272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13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" y="0"/>
            <a:ext cx="12193729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36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74643" y="2078966"/>
            <a:ext cx="9860511" cy="844953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310" i="0" dirty="0">
                <a:gradFill>
                  <a:gsLst>
                    <a:gs pos="92035">
                      <a:schemeClr val="bg1"/>
                    </a:gs>
                    <a:gs pos="66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Demo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74642" y="3954463"/>
            <a:ext cx="9862071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2035">
                      <a:schemeClr val="bg1"/>
                    </a:gs>
                    <a:gs pos="66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Rectangle 2"/>
          <p:cNvSpPr/>
          <p:nvPr userDrawn="1"/>
        </p:nvSpPr>
        <p:spPr bwMode="auto">
          <a:xfrm>
            <a:off x="-109" y="4431984"/>
            <a:ext cx="12192109" cy="2426019"/>
          </a:xfrm>
          <a:custGeom>
            <a:avLst/>
            <a:gdLst>
              <a:gd name="connsiteX0" fmla="*/ 0 w 12436475"/>
              <a:gd name="connsiteY0" fmla="*/ 0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0 w 12436475"/>
              <a:gd name="connsiteY4" fmla="*/ 0 h 2474315"/>
              <a:gd name="connsiteX0" fmla="*/ 0 w 12550775"/>
              <a:gd name="connsiteY0" fmla="*/ 2057400 h 2474315"/>
              <a:gd name="connsiteX1" fmla="*/ 12550775 w 12550775"/>
              <a:gd name="connsiteY1" fmla="*/ 0 h 2474315"/>
              <a:gd name="connsiteX2" fmla="*/ 12550775 w 12550775"/>
              <a:gd name="connsiteY2" fmla="*/ 2474315 h 2474315"/>
              <a:gd name="connsiteX3" fmla="*/ 114300 w 12550775"/>
              <a:gd name="connsiteY3" fmla="*/ 2474315 h 2474315"/>
              <a:gd name="connsiteX4" fmla="*/ 0 w 12550775"/>
              <a:gd name="connsiteY4" fmla="*/ 2057400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56184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56184 h 2474315"/>
              <a:gd name="connsiteX0" fmla="*/ 6998 w 12436475"/>
              <a:gd name="connsiteY0" fmla="*/ 165618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8 w 12436475"/>
              <a:gd name="connsiteY4" fmla="*/ 1656184 h 2474315"/>
              <a:gd name="connsiteX0" fmla="*/ 483 w 12439291"/>
              <a:gd name="connsiteY0" fmla="*/ 1674845 h 2474315"/>
              <a:gd name="connsiteX1" fmla="*/ 12439291 w 12439291"/>
              <a:gd name="connsiteY1" fmla="*/ 0 h 2474315"/>
              <a:gd name="connsiteX2" fmla="*/ 12439291 w 12439291"/>
              <a:gd name="connsiteY2" fmla="*/ 2474315 h 2474315"/>
              <a:gd name="connsiteX3" fmla="*/ 2816 w 12439291"/>
              <a:gd name="connsiteY3" fmla="*/ 2474315 h 2474315"/>
              <a:gd name="connsiteX4" fmla="*/ 483 w 12439291"/>
              <a:gd name="connsiteY4" fmla="*/ 1674845 h 2474315"/>
              <a:gd name="connsiteX0" fmla="*/ 44320 w 12436475"/>
              <a:gd name="connsiteY0" fmla="*/ 1842796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44320 w 12436475"/>
              <a:gd name="connsiteY4" fmla="*/ 1842796 h 2474315"/>
              <a:gd name="connsiteX0" fmla="*/ 6997 w 12436475"/>
              <a:gd name="connsiteY0" fmla="*/ 1665514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7 w 12436475"/>
              <a:gd name="connsiteY4" fmla="*/ 1665514 h 2474315"/>
              <a:gd name="connsiteX0" fmla="*/ 483 w 12439292"/>
              <a:gd name="connsiteY0" fmla="*/ 1684175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84175 h 2474315"/>
              <a:gd name="connsiteX0" fmla="*/ 483 w 12439292"/>
              <a:gd name="connsiteY0" fmla="*/ 1665514 h 2474315"/>
              <a:gd name="connsiteX1" fmla="*/ 12439292 w 12439292"/>
              <a:gd name="connsiteY1" fmla="*/ 0 h 2474315"/>
              <a:gd name="connsiteX2" fmla="*/ 12439292 w 12439292"/>
              <a:gd name="connsiteY2" fmla="*/ 2474315 h 2474315"/>
              <a:gd name="connsiteX3" fmla="*/ 2817 w 12439292"/>
              <a:gd name="connsiteY3" fmla="*/ 2474315 h 2474315"/>
              <a:gd name="connsiteX4" fmla="*/ 483 w 12439292"/>
              <a:gd name="connsiteY4" fmla="*/ 1665514 h 2474315"/>
              <a:gd name="connsiteX0" fmla="*/ 6996 w 12436475"/>
              <a:gd name="connsiteY0" fmla="*/ 1674845 h 2474315"/>
              <a:gd name="connsiteX1" fmla="*/ 12436475 w 12436475"/>
              <a:gd name="connsiteY1" fmla="*/ 0 h 2474315"/>
              <a:gd name="connsiteX2" fmla="*/ 12436475 w 12436475"/>
              <a:gd name="connsiteY2" fmla="*/ 2474315 h 2474315"/>
              <a:gd name="connsiteX3" fmla="*/ 0 w 12436475"/>
              <a:gd name="connsiteY3" fmla="*/ 2474315 h 2474315"/>
              <a:gd name="connsiteX4" fmla="*/ 6996 w 12436475"/>
              <a:gd name="connsiteY4" fmla="*/ 1674845 h 2474315"/>
              <a:gd name="connsiteX0" fmla="*/ 757 w 12436586"/>
              <a:gd name="connsiteY0" fmla="*/ 1655795 h 2474315"/>
              <a:gd name="connsiteX1" fmla="*/ 12436586 w 12436586"/>
              <a:gd name="connsiteY1" fmla="*/ 0 h 2474315"/>
              <a:gd name="connsiteX2" fmla="*/ 12436586 w 12436586"/>
              <a:gd name="connsiteY2" fmla="*/ 2474315 h 2474315"/>
              <a:gd name="connsiteX3" fmla="*/ 111 w 12436586"/>
              <a:gd name="connsiteY3" fmla="*/ 2474315 h 2474315"/>
              <a:gd name="connsiteX4" fmla="*/ 757 w 12436586"/>
              <a:gd name="connsiteY4" fmla="*/ 1655795 h 247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6586" h="2474315">
                <a:moveTo>
                  <a:pt x="757" y="1655795"/>
                </a:moveTo>
                <a:lnTo>
                  <a:pt x="12436586" y="0"/>
                </a:lnTo>
                <a:lnTo>
                  <a:pt x="12436586" y="2474315"/>
                </a:lnTo>
                <a:lnTo>
                  <a:pt x="111" y="2474315"/>
                </a:lnTo>
                <a:cubicBezTo>
                  <a:pt x="2444" y="2201605"/>
                  <a:pt x="-1576" y="1928505"/>
                  <a:pt x="757" y="1655795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079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958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CF7B6-C19C-495C-9F10-614594E27F42}"/>
              </a:ext>
            </a:extLst>
          </p:cNvPr>
          <p:cNvSpPr txBox="1"/>
          <p:nvPr userDrawn="1"/>
        </p:nvSpPr>
        <p:spPr>
          <a:xfrm>
            <a:off x="8404697" y="6193770"/>
            <a:ext cx="3652187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800">
                <a:gradFill>
                  <a:gsLst>
                    <a:gs pos="5310">
                      <a:schemeClr val="tx2"/>
                    </a:gs>
                    <a:gs pos="26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sz="1800" dirty="0"/>
              <a:t>Bing Network. Intelligent search</a:t>
            </a:r>
            <a:r>
              <a:rPr lang="en-US" sz="1765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54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  <p15:guide id="5" orient="horz" pos="417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// Tammy Background">
    <p:bg>
      <p:bgPr>
        <a:solidFill>
          <a:srgbClr val="017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3"/>
          <a:stretch/>
        </p:blipFill>
        <p:spPr>
          <a:xfrm>
            <a:off x="-1725" y="0"/>
            <a:ext cx="12193729" cy="685800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" y="2"/>
            <a:ext cx="12193729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74639" y="2125662"/>
            <a:ext cx="10056812" cy="861646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310" i="0" dirty="0">
                <a:gradFill>
                  <a:gsLst>
                    <a:gs pos="92035">
                      <a:schemeClr val="bg1"/>
                    </a:gs>
                    <a:gs pos="66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980"/>
              </a:spcAft>
            </a:pPr>
            <a:r>
              <a:rPr lang="en-US"/>
              <a:t>Video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5002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  <p15:guide id="5" orient="horz" pos="417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0130" y="0"/>
            <a:ext cx="7501870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66131" y="301968"/>
            <a:ext cx="4413443" cy="1325563"/>
          </a:xfrm>
        </p:spPr>
        <p:txBody>
          <a:bodyPr anchor="t">
            <a:normAutofit/>
          </a:bodyPr>
          <a:lstStyle>
            <a:lvl1pPr>
              <a:defRPr sz="3526" b="0" i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53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// Hig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09164" y="0"/>
            <a:ext cx="7482839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779968"/>
            <a:ext cx="6003986" cy="0"/>
            <a:chOff x="0" y="2126974"/>
            <a:chExt cx="5112955" cy="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2126974"/>
              <a:ext cx="4586068" cy="0"/>
            </a:xfrm>
            <a:prstGeom prst="line">
              <a:avLst/>
            </a:prstGeom>
            <a:ln w="19050">
              <a:solidFill>
                <a:srgbClr val="008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010290" y="2126974"/>
              <a:ext cx="1102665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66131" y="302739"/>
            <a:ext cx="4413443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Page Title: Subtitle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236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// Low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0130" y="0"/>
            <a:ext cx="7501870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5400000" flipH="1">
            <a:off x="1635937" y="3005520"/>
            <a:ext cx="6911191" cy="79376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66131" y="301968"/>
            <a:ext cx="4413443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Page Title: Subtitle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2943116"/>
            <a:ext cx="6752492" cy="327622"/>
            <a:chOff x="0" y="2126974"/>
            <a:chExt cx="5384479" cy="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0" y="2126974"/>
              <a:ext cx="4586068" cy="0"/>
            </a:xfrm>
            <a:prstGeom prst="line">
              <a:avLst/>
            </a:prstGeom>
            <a:ln w="19050">
              <a:solidFill>
                <a:srgbClr val="008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010290" y="2126974"/>
              <a:ext cx="1374189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44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41">
          <p15:clr>
            <a:srgbClr val="FBAE40"/>
          </p15:clr>
        </p15:guide>
        <p15:guide id="2" pos="392">
          <p15:clr>
            <a:srgbClr val="FBAE40"/>
          </p15:clr>
        </p15:guide>
        <p15:guide id="3" pos="7736">
          <p15:clr>
            <a:srgbClr val="FBAE40"/>
          </p15:clr>
        </p15:guide>
        <p15:guide id="4" orient="horz" pos="3965">
          <p15:clr>
            <a:srgbClr val="FBAE40"/>
          </p15:clr>
        </p15:guide>
        <p15:guide id="5" orient="horz" pos="425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it // Low Lin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94644" y="0"/>
            <a:ext cx="7497356" cy="6858000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9" name="Right Triangle 8"/>
          <p:cNvSpPr/>
          <p:nvPr userDrawn="1"/>
        </p:nvSpPr>
        <p:spPr>
          <a:xfrm rot="5400000" flipH="1">
            <a:off x="1635937" y="3005520"/>
            <a:ext cx="6911191" cy="79376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72352" y="301968"/>
            <a:ext cx="4222370" cy="1325563"/>
          </a:xfrm>
        </p:spPr>
        <p:txBody>
          <a:bodyPr vert="horz" wrap="square" lIns="146304" tIns="91440" rIns="146304" bIns="91440" rtlCol="0" anchor="t">
            <a:normAutofit/>
          </a:bodyPr>
          <a:lstStyle>
            <a:lvl1pPr>
              <a:defRPr lang="en-US" i="0" dirty="0">
                <a:gradFill>
                  <a:gsLst>
                    <a:gs pos="4425">
                      <a:schemeClr val="tx1"/>
                    </a:gs>
                    <a:gs pos="15044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52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  <p15:guide id="3" pos="7584">
          <p15:clr>
            <a:srgbClr val="FBAE40"/>
          </p15:clr>
        </p15:guide>
        <p15:guide id="4" orient="horz" pos="38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-1" y="6"/>
            <a:ext cx="12192001" cy="1828798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1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31" y="295862"/>
            <a:ext cx="10857071" cy="1325563"/>
          </a:xfrm>
        </p:spPr>
        <p:txBody>
          <a:bodyPr anchor="t">
            <a:normAutofit/>
          </a:bodyPr>
          <a:lstStyle>
            <a:lvl1pPr>
              <a:defRPr sz="3526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2" name="Right Triangle 1"/>
          <p:cNvSpPr/>
          <p:nvPr userDrawn="1"/>
        </p:nvSpPr>
        <p:spPr>
          <a:xfrm flipH="1">
            <a:off x="0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2090049"/>
            <a:ext cx="10857072" cy="1971622"/>
          </a:xfrm>
        </p:spPr>
        <p:txBody>
          <a:bodyPr wrap="square">
            <a:spAutoFit/>
          </a:bodyPr>
          <a:lstStyle>
            <a:lvl1pPr>
              <a:defRPr sz="3134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27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>
          <p15:clr>
            <a:srgbClr val="FBAE40"/>
          </p15:clr>
        </p15:guide>
        <p15:guide id="2" pos="3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3179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0" b="24364"/>
          <a:stretch/>
        </p:blipFill>
        <p:spPr>
          <a:xfrm flipH="1">
            <a:off x="0" y="4"/>
            <a:ext cx="12192000" cy="18288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31" y="297621"/>
            <a:ext cx="10857071" cy="1325563"/>
          </a:xfrm>
        </p:spPr>
        <p:txBody>
          <a:bodyPr anchor="t">
            <a:normAutofit/>
          </a:bodyPr>
          <a:lstStyle>
            <a:lvl1pPr>
              <a:defRPr sz="3526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0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2090049"/>
            <a:ext cx="10857072" cy="1971622"/>
          </a:xfrm>
        </p:spPr>
        <p:txBody>
          <a:bodyPr wrap="square">
            <a:spAutoFit/>
          </a:bodyPr>
          <a:lstStyle>
            <a:lvl1pPr>
              <a:defRPr sz="3134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540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>
          <p15:clr>
            <a:srgbClr val="FBAE40"/>
          </p15:clr>
        </p15:guide>
        <p15:guide id="2" pos="39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 l="-72685" r="-27365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154937"/>
            <a:ext cx="5378548" cy="832882"/>
          </a:xfrm>
        </p:spPr>
        <p:txBody>
          <a:bodyPr vert="horz" wrap="square" lIns="146304" tIns="91440" rIns="146304" bIns="91440" rtlCol="0" anchor="t">
            <a:spAutoFit/>
          </a:bodyPr>
          <a:lstStyle>
            <a:lvl1pPr>
              <a:defRPr lang="en-US" sz="4702" dirty="0"/>
            </a:lvl1pPr>
          </a:lstStyle>
          <a:p>
            <a:pPr lvl="0"/>
            <a:r>
              <a:rPr lang="en-US"/>
              <a:t>50/50 photo layout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581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154937"/>
            <a:ext cx="4259573" cy="832882"/>
          </a:xfrm>
        </p:spPr>
        <p:txBody>
          <a:bodyPr wrap="square">
            <a:spAutoFit/>
          </a:bodyPr>
          <a:lstStyle>
            <a:lvl1pPr>
              <a:defRPr sz="470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756032" y="0"/>
            <a:ext cx="7435968" cy="6856100"/>
          </a:xfrm>
          <a:blipFill dpi="0" rotWithShape="1">
            <a:blip r:embed="rId2"/>
            <a:srcRect/>
            <a:stretch>
              <a:fillRect l="-52198" r="-11760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3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280" y="6127328"/>
            <a:ext cx="1098703" cy="589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88640" y="6306032"/>
            <a:ext cx="1254209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1511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background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74943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20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686" tIns="140549" rIns="175686" bIns="140549" numCol="1" anchor="t" anchorCtr="0" compatLnSpc="1">
            <a:prstTxWarp prst="textNoShape">
              <a:avLst/>
            </a:prstTxWarp>
            <a:spAutoFit/>
          </a:bodyPr>
          <a:lstStyle/>
          <a:p>
            <a:pPr defTabSz="895404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7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6373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20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686" tIns="140549" rIns="175686" bIns="140549" numCol="1" anchor="t" anchorCtr="0" compatLnSpc="1">
            <a:prstTxWarp prst="textNoShape">
              <a:avLst/>
            </a:prstTxWarp>
            <a:spAutoFit/>
          </a:bodyPr>
          <a:lstStyle/>
          <a:p>
            <a:pPr defTabSz="895404" eaLnBrk="0" hangingPunct="0"/>
            <a:r>
              <a:rPr lang="en-US" sz="67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944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04287" y="672188"/>
            <a:ext cx="11389783" cy="2694081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5996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04287" y="3557894"/>
            <a:ext cx="11389783" cy="2201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3" name="Date Placeholder 18"/>
          <p:cNvSpPr>
            <a:spLocks noGrp="1"/>
          </p:cNvSpPr>
          <p:nvPr>
            <p:ph type="dt" sz="half" idx="16"/>
          </p:nvPr>
        </p:nvSpPr>
        <p:spPr>
          <a:xfrm>
            <a:off x="404285" y="307062"/>
            <a:ext cx="2843953" cy="365125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4285" y="6096006"/>
            <a:ext cx="5285316" cy="455613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FFFFFF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0686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8"/>
          <p:cNvSpPr>
            <a:spLocks noGrp="1"/>
          </p:cNvSpPr>
          <p:nvPr>
            <p:ph type="dt" sz="half" idx="16"/>
          </p:nvPr>
        </p:nvSpPr>
        <p:spPr>
          <a:xfrm>
            <a:off x="404285" y="307062"/>
            <a:ext cx="2843953" cy="365125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04285" y="672188"/>
            <a:ext cx="5285316" cy="2694081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5996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04285" y="3557894"/>
            <a:ext cx="5285316" cy="2201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4283" y="6096006"/>
            <a:ext cx="5285316" cy="455613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FFFFFF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3885" y="0"/>
            <a:ext cx="6098116" cy="6858000"/>
          </a:xfrm>
        </p:spPr>
        <p:txBody>
          <a:bodyPr anchor="ctr" anchorCtr="0"/>
          <a:lstStyle>
            <a:lvl1pPr algn="ctr">
              <a:defRPr sz="1998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8400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2" y="0"/>
            <a:ext cx="12192000" cy="6858000"/>
          </a:xfrm>
          <a:solidFill>
            <a:srgbClr val="000000">
              <a:alpha val="28000"/>
            </a:srgbClr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04285" y="3557894"/>
            <a:ext cx="11389783" cy="2176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04286" y="672188"/>
            <a:ext cx="11389785" cy="2694081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5996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8"/>
          <p:cNvSpPr>
            <a:spLocks noGrp="1"/>
          </p:cNvSpPr>
          <p:nvPr>
            <p:ph type="dt" sz="half" idx="18"/>
          </p:nvPr>
        </p:nvSpPr>
        <p:spPr>
          <a:xfrm>
            <a:off x="404285" y="307062"/>
            <a:ext cx="2843953" cy="365125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4285" y="6096006"/>
            <a:ext cx="5285316" cy="455613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FFFFFF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114" y="0"/>
            <a:ext cx="12192000" cy="6858000"/>
          </a:xfrm>
          <a:noFill/>
          <a:effectLst/>
        </p:spPr>
        <p:txBody>
          <a:bodyPr anchor="ctr" anchorCtr="0"/>
          <a:lstStyle>
            <a:lvl1pPr marL="0" marR="0" indent="0" algn="ctr" defTabSz="4569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 sz="1998"/>
            </a:lvl1pPr>
          </a:lstStyle>
          <a:p>
            <a:r>
              <a:rPr lang="en-US" dirty="0"/>
              <a:t>Click on icon to add picture. Then, right-click and select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372660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company in terms of their business presence etc.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739"/>
              </a:spcBef>
              <a:defRPr sz="1724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How has the company been performing?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Describe the state of the market that the company is in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739"/>
              </a:spcBef>
              <a:defRPr sz="1724" baseline="0"/>
            </a:lvl1pPr>
            <a:lvl2pPr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According to the company, what are the key focus areas or strategies for the near and distant future?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4287" y="1220794"/>
            <a:ext cx="11389783" cy="4267199"/>
          </a:xfrm>
        </p:spPr>
        <p:txBody>
          <a:bodyPr>
            <a:noAutofit/>
          </a:bodyPr>
          <a:lstStyle>
            <a:lvl1pPr>
              <a:spcAft>
                <a:spcPts val="1798"/>
              </a:spcAft>
              <a:defRPr sz="6496">
                <a:solidFill>
                  <a:schemeClr val="tx1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3498">
                <a:solidFill>
                  <a:schemeClr val="tx1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chemeClr val="tx1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/>
          <a:p>
            <a:fld id="{941BBFA0-3636-3246-B0A2-797033B22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9"/>
          </p:nvPr>
        </p:nvSpPr>
        <p:spPr>
          <a:xfrm>
            <a:off x="404285" y="6178937"/>
            <a:ext cx="10712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34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4287" y="1220794"/>
            <a:ext cx="11389783" cy="4267199"/>
          </a:xfrm>
        </p:spPr>
        <p:txBody>
          <a:bodyPr>
            <a:noAutofit/>
          </a:bodyPr>
          <a:lstStyle>
            <a:lvl1pPr>
              <a:spcAft>
                <a:spcPts val="1798"/>
              </a:spcAft>
              <a:defRPr sz="6496">
                <a:solidFill>
                  <a:schemeClr val="bg1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3498">
                <a:solidFill>
                  <a:schemeClr val="bg1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chemeClr val="tx1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1BBFA0-3636-3246-B0A2-797033B224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9"/>
          </p:nvPr>
        </p:nvSpPr>
        <p:spPr>
          <a:xfrm>
            <a:off x="404285" y="6178937"/>
            <a:ext cx="1071277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0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eal Section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4287" y="1220794"/>
            <a:ext cx="11389783" cy="4267199"/>
          </a:xfrm>
        </p:spPr>
        <p:txBody>
          <a:bodyPr>
            <a:noAutofit/>
          </a:bodyPr>
          <a:lstStyle>
            <a:lvl1pPr>
              <a:spcAft>
                <a:spcPts val="1798"/>
              </a:spcAft>
              <a:defRPr sz="6496">
                <a:solidFill>
                  <a:srgbClr val="FFFFFF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3498">
                <a:solidFill>
                  <a:srgbClr val="FFFFFF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chemeClr val="tx1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1BBFA0-3636-3246-B0A2-797033B22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9"/>
          </p:nvPr>
        </p:nvSpPr>
        <p:spPr>
          <a:xfrm>
            <a:off x="404285" y="6178937"/>
            <a:ext cx="10712772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9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eal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4287" y="1220794"/>
            <a:ext cx="11389783" cy="4267199"/>
          </a:xfrm>
        </p:spPr>
        <p:txBody>
          <a:bodyPr>
            <a:noAutofit/>
          </a:bodyPr>
          <a:lstStyle>
            <a:lvl1pPr>
              <a:spcAft>
                <a:spcPts val="1798"/>
              </a:spcAft>
              <a:defRPr sz="6496">
                <a:solidFill>
                  <a:srgbClr val="FFFFFF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3498">
                <a:solidFill>
                  <a:srgbClr val="FFFFFF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737373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chemeClr val="tx1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1BBFA0-3636-3246-B0A2-797033B22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9"/>
          </p:nvPr>
        </p:nvSpPr>
        <p:spPr>
          <a:xfrm>
            <a:off x="404285" y="6178937"/>
            <a:ext cx="10712772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7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Quot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1"/>
          <p:cNvSpPr>
            <a:spLocks noGrp="1"/>
          </p:cNvSpPr>
          <p:nvPr>
            <p:ph type="title"/>
          </p:nvPr>
        </p:nvSpPr>
        <p:spPr>
          <a:xfrm>
            <a:off x="404287" y="306387"/>
            <a:ext cx="11389783" cy="6858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287" y="1220791"/>
            <a:ext cx="11389783" cy="4958143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6496">
                <a:solidFill>
                  <a:srgbClr val="FFFFFF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1998" baseline="0">
                <a:solidFill>
                  <a:srgbClr val="FFFFFF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>
                <a:latin typeface="Segoe UI Light"/>
              </a:rPr>
              <a:t>Name, Title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1BBFA0-3636-3246-B0A2-797033B22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9"/>
          </p:nvPr>
        </p:nvSpPr>
        <p:spPr>
          <a:xfrm>
            <a:off x="404285" y="6178937"/>
            <a:ext cx="10712772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6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Image 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2" y="0"/>
            <a:ext cx="12192000" cy="6858000"/>
          </a:xfrm>
          <a:solidFill>
            <a:srgbClr val="000000">
              <a:alpha val="28000"/>
            </a:srgbClr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itle 21"/>
          <p:cNvSpPr>
            <a:spLocks noGrp="1"/>
          </p:cNvSpPr>
          <p:nvPr>
            <p:ph type="title"/>
          </p:nvPr>
        </p:nvSpPr>
        <p:spPr>
          <a:xfrm>
            <a:off x="404287" y="306387"/>
            <a:ext cx="11389783" cy="6858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04287" y="1220791"/>
            <a:ext cx="11389783" cy="4958143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6496">
                <a:solidFill>
                  <a:srgbClr val="FFFFFF"/>
                </a:solidFill>
                <a:latin typeface="Segoe UI Bold"/>
                <a:cs typeface="Segoe UI Bold"/>
              </a:defRPr>
            </a:lvl1pPr>
            <a:lvl2pPr marL="0" indent="0">
              <a:buNone/>
              <a:defRPr sz="1998" baseline="0">
                <a:solidFill>
                  <a:srgbClr val="FFFFFF"/>
                </a:solidFill>
                <a:latin typeface="Segoe UI Light"/>
                <a:cs typeface="Segoe UI Bold"/>
              </a:defRPr>
            </a:lvl2pPr>
            <a:lvl3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3pPr>
            <a:lvl4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4pPr>
            <a:lvl5pPr>
              <a:defRPr>
                <a:solidFill>
                  <a:srgbClr val="FFFFFF"/>
                </a:solidFill>
                <a:latin typeface="Segoe UI Bold"/>
                <a:cs typeface="Segoe UI Bold"/>
              </a:defRPr>
            </a:lvl5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>
                <a:latin typeface="Segoe UI Light"/>
              </a:rPr>
              <a:t>Name, Title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11231872" y="6186493"/>
            <a:ext cx="56219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1BBFA0-3636-3246-B0A2-797033B22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20"/>
          </p:nvPr>
        </p:nvSpPr>
        <p:spPr>
          <a:xfrm>
            <a:off x="404285" y="6178937"/>
            <a:ext cx="10712772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" y="0"/>
            <a:ext cx="12192000" cy="6858000"/>
          </a:xfrm>
        </p:spPr>
        <p:txBody>
          <a:bodyPr anchor="ctr" anchorCtr="0"/>
          <a:lstStyle>
            <a:lvl1pPr algn="ctr">
              <a:defRPr sz="1998" baseline="0"/>
            </a:lvl1pPr>
          </a:lstStyle>
          <a:p>
            <a:r>
              <a:rPr lang="en-US" dirty="0"/>
              <a:t>Click on icon to add picture. Then, right-click and select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7886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ng_General_White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"/>
            <a:ext cx="3962400" cy="1593835"/>
          </a:xfrm>
          <a:prstGeom prst="rect">
            <a:avLst/>
          </a:prstGeom>
        </p:spPr>
      </p:pic>
      <p:pic>
        <p:nvPicPr>
          <p:cNvPr id="10" name="Picture 9" descr="MSFT_logo_rgb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9157" y="6063610"/>
            <a:ext cx="2438400" cy="6728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04287" y="5244489"/>
            <a:ext cx="3850216" cy="13071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457063"/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457063"/>
            <a:endParaRPr lang="en-US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defTabSz="457063"/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The information herein is for informational purposes only and represents the current view of Microsoft Corporation as of the date of this presentation.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54501" y="5489575"/>
            <a:ext cx="3980680" cy="10620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457063"/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Because Microsoft must respond to changing market conditions, </a:t>
            </a:r>
            <a:b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</a:br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it should not be interpreted as a commitment on the part of Microsoft, and Microsoft cannot guarantee the accuracy of any information provided after the date of this presentation.</a:t>
            </a:r>
          </a:p>
          <a:p>
            <a:pPr defTabSz="457063"/>
            <a:endParaRPr lang="en-US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defTabSz="457063"/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Microsoft MAKES NO WARRANTIES–EXPRESS, IMPLIED, </a:t>
            </a:r>
            <a:b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</a:br>
            <a:r>
              <a:rPr lang="en-US" sz="800" dirty="0">
                <a:solidFill>
                  <a:srgbClr val="FFFFFF"/>
                </a:solidFill>
                <a:latin typeface="Segoe UI"/>
                <a:cs typeface="Segoe UI"/>
              </a:rPr>
              <a:t>OR STATUTORY–REGARDING THEI NFORMATION IN THIS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6928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583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729ABE-044A-472F-86F1-BEFBB904A5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08001" y="482600"/>
            <a:ext cx="11176000" cy="56896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12792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991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00200"/>
            <a:ext cx="8432800" cy="1625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408"/>
            <a:endParaRPr lang="en-GB" dirty="0">
              <a:solidFill>
                <a:srgbClr val="F2F2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408"/>
            <a:fld id="{FB729ABE-044A-472F-86F1-BEFBB904A5C9}" type="slidenum">
              <a:rPr lang="en-US" smtClean="0">
                <a:solidFill>
                  <a:srgbClr val="F2F2F2"/>
                </a:solidFill>
              </a:rPr>
              <a:pPr defTabSz="1218408"/>
              <a:t>‹#›</a:t>
            </a:fld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508002" y="3429000"/>
            <a:ext cx="3418117" cy="2740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374382" y="3429000"/>
            <a:ext cx="3418117" cy="2740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238534" y="3429000"/>
            <a:ext cx="3418117" cy="2740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32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7211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3332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Situation – Current</a:t>
                      </a:r>
                      <a:r>
                        <a:rPr lang="en-US" sz="1400" baseline="0"/>
                        <a:t> State</a:t>
                      </a:r>
                      <a:endParaRPr lang="en-US" sz="140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717800"/>
            <a:ext cx="3424236" cy="940835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are the undisputed facts about the client and project?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3332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717800"/>
            <a:ext cx="3424236" cy="940835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Where would the client like to be?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4163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4163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89100"/>
            <a:ext cx="3846402" cy="1179618"/>
          </a:xfrm>
        </p:spPr>
        <p:txBody>
          <a:bodyPr/>
          <a:lstStyle>
            <a:lvl1pPr>
              <a:spcBef>
                <a:spcPts val="739"/>
              </a:spcBef>
              <a:defRPr sz="1724" baseline="0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Explain the cause of the gap between the current state and desired future state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758205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7742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marR="0" indent="-289270" algn="l" defTabSz="1125809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97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708172"/>
          <a:ext cx="3877672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Questions – which</a:t>
                      </a:r>
                      <a:r>
                        <a:rPr lang="en-US" sz="1400" baseline="0"/>
                        <a:t> need answers</a:t>
                      </a:r>
                      <a:endParaRPr lang="en-US" sz="140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5092700"/>
            <a:ext cx="3846402" cy="1406924"/>
          </a:xfrm>
        </p:spPr>
        <p:txBody>
          <a:bodyPr/>
          <a:lstStyle>
            <a:lvl1pPr>
              <a:spcBef>
                <a:spcPts val="739"/>
              </a:spcBef>
              <a:defRPr sz="1724"/>
            </a:lvl1pPr>
            <a:lvl2pPr>
              <a:lnSpc>
                <a:spcPct val="100000"/>
              </a:lnSpc>
              <a:spcBef>
                <a:spcPts val="369"/>
              </a:spcBef>
              <a:defRPr sz="1477"/>
            </a:lvl2pPr>
          </a:lstStyle>
          <a:p>
            <a:pPr lvl="0"/>
            <a:r>
              <a:rPr lang="en-US"/>
              <a:t>What is the one key question that we should answer to get from current to desired future state?</a:t>
            </a:r>
          </a:p>
          <a:p>
            <a:pPr lvl="1"/>
            <a:r>
              <a:rPr lang="en-US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6084003"/>
            <a:ext cx="1323032" cy="28182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1" y="2506377"/>
            <a:ext cx="2844800" cy="1320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bg2"/>
                </a:solidFill>
              </a:defRPr>
            </a:lvl1pPr>
            <a:lvl2pPr marL="60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16001" y="880773"/>
            <a:ext cx="2844800" cy="16256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198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1125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8" y="0"/>
            <a:ext cx="10665713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 rot="16200000">
            <a:off x="-431797" y="431798"/>
            <a:ext cx="6858000" cy="59944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27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4" tIns="194970" rIns="243714" bIns="1949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48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1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6084003"/>
            <a:ext cx="1323032" cy="28182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1" y="2506377"/>
            <a:ext cx="2844800" cy="1320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bg2"/>
                </a:solidFill>
              </a:defRPr>
            </a:lvl1pPr>
            <a:lvl2pPr marL="60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16001" y="880773"/>
            <a:ext cx="2844800" cy="16256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198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9797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 rot="16200000">
            <a:off x="-431797" y="431798"/>
            <a:ext cx="6858000" cy="59944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27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4" tIns="194970" rIns="243714" bIns="1949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48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1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1" y="2506377"/>
            <a:ext cx="2844800" cy="1320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bg2"/>
                </a:solidFill>
              </a:defRPr>
            </a:lvl1pPr>
            <a:lvl2pPr marL="60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16001" y="880773"/>
            <a:ext cx="2844800" cy="16256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198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6084003"/>
            <a:ext cx="1323032" cy="2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196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2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 rot="16200000">
            <a:off x="-431797" y="431798"/>
            <a:ext cx="6858000" cy="59944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27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14" tIns="194970" rIns="243714" bIns="1949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248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1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1" y="2506377"/>
            <a:ext cx="2844800" cy="1320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bg2"/>
                </a:solidFill>
              </a:defRPr>
            </a:lvl1pPr>
            <a:lvl2pPr marL="60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16001" y="880773"/>
            <a:ext cx="2844800" cy="16256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198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6084003"/>
            <a:ext cx="1323032" cy="2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43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201" y="758826"/>
            <a:ext cx="9899053" cy="50270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Standard slide - Headline goes here in Segoe UI 28pt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62202" y="1522413"/>
            <a:ext cx="9899053" cy="526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998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 goes here, set in Segoe UI 20pt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62201" y="2287592"/>
            <a:ext cx="9899053" cy="36898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998" baseline="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Body copy goes here, set in Segoe UI Light 20pt</a:t>
            </a:r>
          </a:p>
        </p:txBody>
      </p:sp>
    </p:spTree>
    <p:extLst>
      <p:ext uri="{BB962C8B-B14F-4D97-AF65-F5344CB8AC3E}">
        <p14:creationId xmlns:p14="http://schemas.microsoft.com/office/powerpoint/2010/main" val="15158417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941BBFA0-3636-3246-B0A2-797033B22469}" type="slidenum">
              <a:rPr lang="en-US" smtClean="0"/>
              <a:pPr defTabSz="4570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0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82600"/>
            <a:ext cx="53848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1600201"/>
            <a:ext cx="5384800" cy="4560612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  <a:lvl2pPr>
              <a:defRPr sz="2398">
                <a:solidFill>
                  <a:schemeClr val="bg1"/>
                </a:solidFill>
              </a:defRPr>
            </a:lvl2pPr>
            <a:lvl3pPr>
              <a:defRPr sz="1865">
                <a:solidFill>
                  <a:schemeClr val="bg1"/>
                </a:solidFill>
              </a:defRPr>
            </a:lvl3pPr>
            <a:lvl4pPr>
              <a:defRPr sz="1865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3852">
              <a:defRPr/>
            </a:pPr>
            <a:endParaRPr lang="en-US" sz="1067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defTabSz="913852">
              <a:defRPr/>
            </a:pPr>
            <a:fld id="{FB729ABE-044A-472F-86F1-BEFBB904A5C9}" type="slidenum">
              <a:rPr lang="en-US" sz="1067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l" defTabSz="913852">
                <a:defRPr/>
              </a:pPr>
              <a:t>‹#›</a:t>
            </a:fld>
            <a:endParaRPr lang="en-US" sz="1067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1" y="-1"/>
            <a:ext cx="6093884" cy="68558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73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6319"/>
            <a:ext cx="11653523" cy="8965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1" y="1182871"/>
            <a:ext cx="11653523" cy="4931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4470343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3397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52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913852"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457063" rtl="0" eaLnBrk="1" latinLnBrk="0" hangingPunct="1">
              <a:defRPr lang="en-US" sz="1200" b="0" i="0" kern="1200" smtClean="0">
                <a:solidFill>
                  <a:srgbClr val="737373"/>
                </a:solidFill>
                <a:latin typeface="Segoe UI"/>
                <a:ea typeface="+mn-ea"/>
                <a:cs typeface="Segoe UI"/>
              </a:defRPr>
            </a:lvl1pPr>
          </a:lstStyle>
          <a:p>
            <a:pPr>
              <a:lnSpc>
                <a:spcPct val="90000"/>
              </a:lnSpc>
              <a:spcAft>
                <a:spcPts val="588"/>
              </a:spcAft>
              <a:defRPr/>
            </a:pPr>
            <a:fld id="{01AC32EF-2C10-4941-9F54-8DC300ACD3FF}" type="slidenum">
              <a:rPr lang="en-US" smtClean="0"/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6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2" y="289519"/>
            <a:ext cx="11655840" cy="8534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6" y="1189178"/>
            <a:ext cx="11653521" cy="159479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53" y="2991037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640" y="6306033"/>
            <a:ext cx="1248148" cy="267664"/>
          </a:xfrm>
          <a:prstGeom prst="rect">
            <a:avLst/>
          </a:prstGeom>
        </p:spPr>
      </p:pic>
      <p:graphicFrame>
        <p:nvGraphicFramePr>
          <p:cNvPr id="6" name="Object 113"/>
          <p:cNvGraphicFramePr>
            <a:graphicFrameLocks noChangeAspect="1"/>
          </p:cNvGraphicFramePr>
          <p:nvPr>
            <p:extLst/>
          </p:nvPr>
        </p:nvGraphicFramePr>
        <p:xfrm>
          <a:off x="11598276" y="2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17" imgW="971686" imgH="895238" progId="PBrush">
                  <p:embed/>
                </p:oleObj>
              </mc:Choice>
              <mc:Fallback>
                <p:oleObj r:id="rId17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8276" y="2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513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68" r:id="rId8"/>
    <p:sldLayoutId id="2147483769" r:id="rId9"/>
    <p:sldLayoutId id="2147483772" r:id="rId10"/>
    <p:sldLayoutId id="2147483770" r:id="rId11"/>
    <p:sldLayoutId id="2147483771" r:id="rId12"/>
  </p:sldLayoutIdLst>
  <p:transition>
    <p:fade/>
  </p:transition>
  <p:txStyles>
    <p:titleStyle>
      <a:lvl1pPr algn="l" defTabSz="728096" rtl="0" eaLnBrk="1" latinLnBrk="0" hangingPunct="1">
        <a:lnSpc>
          <a:spcPct val="90000"/>
        </a:lnSpc>
        <a:spcBef>
          <a:spcPct val="0"/>
        </a:spcBef>
        <a:buNone/>
        <a:defRPr lang="en-US" sz="2867" b="0" kern="1200" cap="none" spc="-8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67667" marR="0" indent="-267667" algn="l" defTabSz="72809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5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6025" marR="0" indent="-188359" algn="l" defTabSz="72809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7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4555" marR="0" indent="-178444" algn="l" defTabSz="72809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03001" marR="0" indent="-178444" algn="l" defTabSz="72809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81444" marR="0" indent="-178444" algn="l" defTabSz="72809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002264" indent="-182024" algn="l" defTabSz="728096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6pPr>
      <a:lvl7pPr marL="2366311" indent="-182024" algn="l" defTabSz="728096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7pPr>
      <a:lvl8pPr marL="2730360" indent="-182024" algn="l" defTabSz="728096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8pPr>
      <a:lvl9pPr marL="3094406" indent="-182024" algn="l" defTabSz="728096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1pPr>
      <a:lvl2pPr marL="364047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2pPr>
      <a:lvl3pPr marL="728096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3pPr>
      <a:lvl4pPr marL="1092143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4pPr>
      <a:lvl5pPr marL="1456192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5pPr>
      <a:lvl6pPr marL="1820239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6pPr>
      <a:lvl7pPr marL="2184285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7pPr>
      <a:lvl8pPr marL="2548334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8pPr>
      <a:lvl9pPr marL="2912384" algn="l" defTabSz="728096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60" userDrawn="1">
          <p15:clr>
            <a:srgbClr val="5ACBF0"/>
          </p15:clr>
        </p15:guide>
        <p15:guide id="3" pos="1135" userDrawn="1">
          <p15:clr>
            <a:srgbClr val="5ACBF0"/>
          </p15:clr>
        </p15:guide>
        <p15:guide id="4" pos="2008" userDrawn="1">
          <p15:clr>
            <a:srgbClr val="5ACBF0"/>
          </p15:clr>
        </p15:guide>
        <p15:guide id="5" pos="2881" userDrawn="1">
          <p15:clr>
            <a:srgbClr val="5ACBF0"/>
          </p15:clr>
        </p15:guide>
        <p15:guide id="6" pos="3791" userDrawn="1">
          <p15:clr>
            <a:srgbClr val="5ACBF0"/>
          </p15:clr>
        </p15:guide>
        <p15:guide id="7" pos="4628" userDrawn="1">
          <p15:clr>
            <a:srgbClr val="5ACBF0"/>
          </p15:clr>
        </p15:guide>
        <p15:guide id="8" pos="5502" userDrawn="1">
          <p15:clr>
            <a:srgbClr val="5ACBF0"/>
          </p15:clr>
        </p15:guide>
        <p15:guide id="9" pos="6382" userDrawn="1">
          <p15:clr>
            <a:srgbClr val="5ACBF0"/>
          </p15:clr>
        </p15:guide>
        <p15:guide id="10" pos="7247" userDrawn="1">
          <p15:clr>
            <a:srgbClr val="5ACBF0"/>
          </p15:clr>
        </p15:guide>
        <p15:guide id="11" pos="8120" userDrawn="1">
          <p15:clr>
            <a:srgbClr val="5ACBF0"/>
          </p15:clr>
        </p15:guide>
        <p15:guide id="12" pos="8992" userDrawn="1">
          <p15:clr>
            <a:srgbClr val="5ACBF0"/>
          </p15:clr>
        </p15:guide>
        <p15:guide id="13" pos="9867" userDrawn="1">
          <p15:clr>
            <a:srgbClr val="5ACBF0"/>
          </p15:clr>
        </p15:guide>
        <p15:guide id="14" pos="10739" userDrawn="1">
          <p15:clr>
            <a:srgbClr val="5ACBF0"/>
          </p15:clr>
        </p15:guide>
        <p15:guide id="15" pos="11615" userDrawn="1">
          <p15:clr>
            <a:srgbClr val="5ACBF0"/>
          </p15:clr>
        </p15:guide>
        <p15:guide id="16" pos="446" userDrawn="1">
          <p15:clr>
            <a:srgbClr val="C35EA4"/>
          </p15:clr>
        </p15:guide>
        <p15:guide id="17" pos="11429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59" userDrawn="1">
          <p15:clr>
            <a:srgbClr val="5ACBF0"/>
          </p15:clr>
        </p15:guide>
        <p15:guide id="25" orient="horz" pos="308" userDrawn="1">
          <p15:clr>
            <a:srgbClr val="C35EA4"/>
          </p15:clr>
        </p15:guide>
        <p15:guide id="26" orient="horz" pos="4186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534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19554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3" name="MSIPCM096e42ed982bca5aea84ccb8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7C76A22F-901E-4745-9AF9-F292F8EA3EA8}"/>
              </a:ext>
            </a:extLst>
          </p:cNvPr>
          <p:cNvSpPr txBox="1"/>
          <p:nvPr userDrawn="1"/>
        </p:nvSpPr>
        <p:spPr>
          <a:xfrm>
            <a:off x="0" y="6595656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6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</p:sldLayoutIdLst>
  <p:transition>
    <p:fade/>
  </p:transition>
  <p:txStyles>
    <p:titleStyle>
      <a:lvl1pPr algn="l" defTabSz="896354" rtl="0" eaLnBrk="1" latinLnBrk="0" hangingPunct="1">
        <a:lnSpc>
          <a:spcPct val="90000"/>
        </a:lnSpc>
        <a:spcBef>
          <a:spcPct val="0"/>
        </a:spcBef>
        <a:buNone/>
        <a:defRPr lang="en-US" sz="2549" b="0" kern="1200" cap="none" spc="-9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29523" marR="0" indent="-329523" algn="l" defTabSz="8963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61409" marR="0" indent="-231886" algn="l" defTabSz="8963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0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68887" marR="0" indent="-219682" algn="l" defTabSz="8963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2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88569" marR="0" indent="-219682" algn="l" defTabSz="8963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08250" marR="0" indent="-219682" algn="l" defTabSz="8963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64973" indent="-224089" algn="l" defTabSz="896354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6pPr>
      <a:lvl7pPr marL="2913151" indent="-224089" algn="l" defTabSz="896354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7pPr>
      <a:lvl8pPr marL="3361328" indent="-224089" algn="l" defTabSz="896354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8pPr>
      <a:lvl9pPr marL="3809506" indent="-224089" algn="l" defTabSz="896354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1pPr>
      <a:lvl2pPr marL="448176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2pPr>
      <a:lvl3pPr marL="896354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0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792708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240885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689062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137238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585417" algn="l" defTabSz="896354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501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11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3">
          <p15:clr>
            <a:srgbClr val="5ACBF0"/>
          </p15:clr>
        </p15:guide>
        <p15:guide id="16" pos="294">
          <p15:clr>
            <a:srgbClr val="C35EA4"/>
          </p15:clr>
        </p15:guide>
        <p15:guide id="17" pos="754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5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5"/>
            <a:ext cx="11655840" cy="8534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5" y="1189178"/>
            <a:ext cx="11653521" cy="19554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7"/>
            <a:ext cx="6858623" cy="876557"/>
          </a:xfrm>
          <a:prstGeom prst="rect">
            <a:avLst/>
          </a:prstGeom>
        </p:spPr>
      </p:pic>
    </p:spTree>
    <p:custDataLst>
      <p:tags r:id="rId35"/>
    </p:custDataLst>
    <p:extLst>
      <p:ext uri="{BB962C8B-B14F-4D97-AF65-F5344CB8AC3E}">
        <p14:creationId xmlns:p14="http://schemas.microsoft.com/office/powerpoint/2010/main" val="241779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</p:sldLayoutIdLst>
  <p:transition>
    <p:fade/>
  </p:transition>
  <p:txStyles>
    <p:titleStyle>
      <a:lvl1pPr algn="l" defTabSz="895837" rtl="0" eaLnBrk="1" latinLnBrk="0" hangingPunct="1">
        <a:lnSpc>
          <a:spcPct val="90000"/>
        </a:lnSpc>
        <a:spcBef>
          <a:spcPct val="0"/>
        </a:spcBef>
        <a:buNone/>
        <a:defRPr lang="en-US" sz="3526" b="0" kern="1200" cap="none" spc="-9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29333" marR="0" indent="-329333" algn="l" defTabSz="89583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61085" marR="0" indent="-231754" algn="l" defTabSz="89583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0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68443" marR="0" indent="-219556" algn="l" defTabSz="89583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88000" marR="0" indent="-219556" algn="l" defTabSz="89583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2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07554" marR="0" indent="-219556" algn="l" defTabSz="89583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2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63554" indent="-223960" algn="l" defTabSz="895837" rtl="0" eaLnBrk="1" latinLnBrk="0" hangingPunct="1">
        <a:spcBef>
          <a:spcPct val="20000"/>
        </a:spcBef>
        <a:buFont typeface="Arial" pitchFamily="34" charset="0"/>
        <a:buChar char="•"/>
        <a:defRPr sz="1919" kern="1200">
          <a:solidFill>
            <a:schemeClr val="tx1"/>
          </a:solidFill>
          <a:latin typeface="+mn-lt"/>
          <a:ea typeface="+mn-ea"/>
          <a:cs typeface="+mn-cs"/>
        </a:defRPr>
      </a:lvl6pPr>
      <a:lvl7pPr marL="2911473" indent="-223960" algn="l" defTabSz="895837" rtl="0" eaLnBrk="1" latinLnBrk="0" hangingPunct="1">
        <a:spcBef>
          <a:spcPct val="20000"/>
        </a:spcBef>
        <a:buFont typeface="Arial" pitchFamily="34" charset="0"/>
        <a:buChar char="•"/>
        <a:defRPr sz="1919" kern="1200">
          <a:solidFill>
            <a:schemeClr val="tx1"/>
          </a:solidFill>
          <a:latin typeface="+mn-lt"/>
          <a:ea typeface="+mn-ea"/>
          <a:cs typeface="+mn-cs"/>
        </a:defRPr>
      </a:lvl7pPr>
      <a:lvl8pPr marL="3359392" indent="-223960" algn="l" defTabSz="895837" rtl="0" eaLnBrk="1" latinLnBrk="0" hangingPunct="1">
        <a:spcBef>
          <a:spcPct val="20000"/>
        </a:spcBef>
        <a:buFont typeface="Arial" pitchFamily="34" charset="0"/>
        <a:buChar char="•"/>
        <a:defRPr sz="1919" kern="1200">
          <a:solidFill>
            <a:schemeClr val="tx1"/>
          </a:solidFill>
          <a:latin typeface="+mn-lt"/>
          <a:ea typeface="+mn-ea"/>
          <a:cs typeface="+mn-cs"/>
        </a:defRPr>
      </a:lvl8pPr>
      <a:lvl9pPr marL="3807312" indent="-223960" algn="l" defTabSz="895837" rtl="0" eaLnBrk="1" latinLnBrk="0" hangingPunct="1">
        <a:spcBef>
          <a:spcPct val="20000"/>
        </a:spcBef>
        <a:buFont typeface="Arial" pitchFamily="34" charset="0"/>
        <a:buChar char="•"/>
        <a:defRPr sz="19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1pPr>
      <a:lvl2pPr marL="447918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2pPr>
      <a:lvl3pPr marL="895837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3pPr>
      <a:lvl4pPr marL="1343756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4pPr>
      <a:lvl5pPr marL="1791676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5pPr>
      <a:lvl6pPr marL="2239594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6pPr>
      <a:lvl7pPr marL="2687513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7pPr>
      <a:lvl8pPr marL="3135432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8pPr>
      <a:lvl9pPr marL="3583352" algn="l" defTabSz="895837" rtl="0" eaLnBrk="1" latinLnBrk="0" hangingPunct="1">
        <a:defRPr sz="17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501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11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3">
          <p15:clr>
            <a:srgbClr val="5ACBF0"/>
          </p15:clr>
        </p15:guide>
        <p15:guide id="16" pos="294">
          <p15:clr>
            <a:srgbClr val="C35EA4"/>
          </p15:clr>
        </p15:guide>
        <p15:guide id="17" pos="754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5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899" y="306387"/>
            <a:ext cx="11579224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646" y="1220795"/>
            <a:ext cx="11577477" cy="4267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165100" y="6178937"/>
            <a:ext cx="386180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0" i="0">
                <a:solidFill>
                  <a:srgbClr val="737373"/>
                </a:solidFill>
                <a:latin typeface="Segoe UI"/>
                <a:cs typeface="Segoe UI"/>
              </a:defRPr>
            </a:lvl1pPr>
          </a:lstStyle>
          <a:p>
            <a:pPr defTabSz="457063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043168" y="6178937"/>
            <a:ext cx="2843952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0" i="0">
                <a:solidFill>
                  <a:srgbClr val="737373"/>
                </a:solidFill>
                <a:latin typeface="Segoe UI"/>
                <a:cs typeface="Segoe UI"/>
              </a:defRPr>
            </a:lvl1pPr>
          </a:lstStyle>
          <a:p>
            <a:pPr defTabSz="457063"/>
            <a:fld id="{941BBFA0-3636-3246-B0A2-797033B22469}" type="slidenum">
              <a:rPr lang="en-US" smtClean="0"/>
              <a:pPr defTabSz="457063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645" y="6191765"/>
            <a:ext cx="2843953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pPr defTabSz="457063"/>
            <a:endParaRPr lang="en-US" dirty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8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</p:sldLayoutIdLst>
  <p:hf hdr="0" ftr="0" dt="0"/>
  <p:txStyles>
    <p:titleStyle>
      <a:lvl1pPr algn="l" defTabSz="456926" rtl="0" eaLnBrk="1" latinLnBrk="0" hangingPunct="1">
        <a:spcBef>
          <a:spcPct val="0"/>
        </a:spcBef>
        <a:buNone/>
        <a:defRPr sz="1998" kern="1200">
          <a:solidFill>
            <a:schemeClr val="tx1"/>
          </a:solidFill>
          <a:latin typeface="Segoe UI Bold"/>
          <a:ea typeface="+mj-ea"/>
          <a:cs typeface="Segoe UI Bold"/>
        </a:defRPr>
      </a:lvl1pPr>
    </p:titleStyle>
    <p:bodyStyle>
      <a:lvl1pPr marL="0" indent="0" algn="l" defTabSz="456926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Arial"/>
        <a:buNone/>
        <a:defRPr sz="3498" kern="1200" baseline="0">
          <a:solidFill>
            <a:srgbClr val="737373"/>
          </a:solidFill>
          <a:latin typeface="+mn-lt"/>
          <a:ea typeface="+mn-ea"/>
          <a:cs typeface="+mn-cs"/>
        </a:defRPr>
      </a:lvl1pPr>
      <a:lvl2pPr marL="228462" indent="-228462" algn="l" defTabSz="456926" rtl="0" eaLnBrk="1" latinLnBrk="0" hangingPunct="1">
        <a:lnSpc>
          <a:spcPct val="100000"/>
        </a:lnSpc>
        <a:spcBef>
          <a:spcPts val="0"/>
        </a:spcBef>
        <a:spcAft>
          <a:spcPts val="480"/>
        </a:spcAft>
        <a:buFont typeface="Arial"/>
        <a:buChar char="•"/>
        <a:defRPr sz="1798" kern="1200">
          <a:solidFill>
            <a:srgbClr val="737373"/>
          </a:solidFill>
          <a:latin typeface="+mn-lt"/>
          <a:ea typeface="+mn-ea"/>
          <a:cs typeface="+mn-cs"/>
        </a:defRPr>
      </a:lvl2pPr>
      <a:lvl3pPr marL="456926" indent="-228462" algn="l" defTabSz="456926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600" kern="1200">
          <a:solidFill>
            <a:srgbClr val="737373"/>
          </a:solidFill>
          <a:latin typeface="+mn-lt"/>
          <a:ea typeface="+mn-ea"/>
          <a:cs typeface="+mn-cs"/>
        </a:defRPr>
      </a:lvl3pPr>
      <a:lvl4pPr marL="685388" indent="-228462" algn="l" defTabSz="456926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600" kern="1200">
          <a:solidFill>
            <a:srgbClr val="737373"/>
          </a:solidFill>
          <a:latin typeface="+mn-lt"/>
          <a:ea typeface="+mn-ea"/>
          <a:cs typeface="Segoe UI"/>
        </a:defRPr>
      </a:lvl4pPr>
      <a:lvl5pPr marL="913852" indent="-228462" algn="l" defTabSz="456926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400" kern="1200">
          <a:solidFill>
            <a:srgbClr val="737373"/>
          </a:solidFill>
          <a:latin typeface="+mn-lt"/>
          <a:ea typeface="+mn-ea"/>
          <a:cs typeface="Segoe UI"/>
        </a:defRPr>
      </a:lvl5pPr>
      <a:lvl6pPr marL="1142314" indent="-228462" algn="l" defTabSz="456926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400" kern="1200">
          <a:solidFill>
            <a:srgbClr val="737373"/>
          </a:solidFill>
          <a:latin typeface="+mn-lt"/>
          <a:ea typeface="+mn-ea"/>
          <a:cs typeface="Segoe UI"/>
        </a:defRPr>
      </a:lvl6pPr>
      <a:lvl7pPr marL="1370778" indent="-228462" algn="l" defTabSz="456926" rtl="0" eaLnBrk="1" latinLnBrk="0" hangingPunct="1">
        <a:spcBef>
          <a:spcPts val="0"/>
        </a:spcBef>
        <a:spcAft>
          <a:spcPts val="48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Segoe UI"/>
        </a:defRPr>
      </a:lvl7pPr>
      <a:lvl8pPr marL="3198480" indent="0" algn="l" defTabSz="456926" rtl="0" eaLnBrk="1" latinLnBrk="0" hangingPunct="1">
        <a:spcBef>
          <a:spcPct val="20000"/>
        </a:spcBef>
        <a:buFont typeface="Arial"/>
        <a:buNone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456926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45692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52" y="758952"/>
            <a:ext cx="8762553" cy="660774"/>
          </a:xfrm>
        </p:spPr>
        <p:txBody>
          <a:bodyPr/>
          <a:lstStyle/>
          <a:p>
            <a:r>
              <a:rPr lang="en-US"/>
              <a:t>Advertiser Segments And Verticals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Resellers (a.k.a. Channel Partners)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266127" y="1188901"/>
            <a:ext cx="10857072" cy="2377189"/>
          </a:xfrm>
        </p:spPr>
        <p:txBody>
          <a:bodyPr/>
          <a:lstStyle/>
          <a:p>
            <a:pPr lvl="1"/>
            <a:r>
              <a:rPr lang="en-US" dirty="0"/>
              <a:t>Resellers purchase advertising space from larger online search advertising networks, configure advertising campaigns or purchase ads with the intent of reselling the advertising space to other businesses or clients</a:t>
            </a:r>
          </a:p>
          <a:p>
            <a:pPr lvl="1"/>
            <a:r>
              <a:rPr lang="en-US" dirty="0" smtClean="0"/>
              <a:t>Resellers </a:t>
            </a:r>
            <a:r>
              <a:rPr lang="en-US" dirty="0"/>
              <a:t>add to the competition in Bing Ads Network by bringing in a wide variety of customers and from various verticals</a:t>
            </a:r>
          </a:p>
          <a:p>
            <a:pPr lvl="1"/>
            <a:r>
              <a:rPr lang="en-US" dirty="0"/>
              <a:t>Resellers receive performance incentives based on the number of advertisers and spend of accounts under their influence</a:t>
            </a:r>
          </a:p>
          <a:p>
            <a:pPr lvl="1"/>
            <a:r>
              <a:rPr lang="en-US" dirty="0"/>
              <a:t>Several Resellers may group together to form a Channel Partner (CP) entity, which is functionally a holding company for a group of Resellers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Dex</a:t>
            </a:r>
            <a:r>
              <a:rPr lang="en-US" dirty="0"/>
              <a:t>, CDK Global</a:t>
            </a:r>
          </a:p>
        </p:txBody>
      </p:sp>
    </p:spTree>
    <p:extLst>
      <p:ext uri="{BB962C8B-B14F-4D97-AF65-F5344CB8AC3E}">
        <p14:creationId xmlns:p14="http://schemas.microsoft.com/office/powerpoint/2010/main" val="3398724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Advertiser Accounts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127" y="919961"/>
            <a:ext cx="11746908" cy="799963"/>
          </a:xfrm>
        </p:spPr>
        <p:txBody>
          <a:bodyPr/>
          <a:lstStyle/>
          <a:p>
            <a:r>
              <a:rPr lang="en-US" dirty="0"/>
              <a:t>Non-reseller accounts are classified as Direct or Agency accounts based </a:t>
            </a:r>
            <a:r>
              <a:rPr lang="en-US" dirty="0" smtClean="0"/>
              <a:t>on how </a:t>
            </a:r>
            <a:r>
              <a:rPr lang="en-US" dirty="0"/>
              <a:t>they are managed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44770"/>
              </p:ext>
            </p:extLst>
          </p:nvPr>
        </p:nvGraphicFramePr>
        <p:xfrm>
          <a:off x="2491635" y="1357497"/>
          <a:ext cx="6874264" cy="507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3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436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n-lt"/>
                        </a:rPr>
                        <a:t>Type of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905">
                <a:tc>
                  <a:txBody>
                    <a:bodyPr/>
                    <a:lstStyle/>
                    <a:p>
                      <a:pPr marL="0" marR="0" lvl="0" indent="0" algn="l" defTabSz="72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Self-Managed</a:t>
                      </a:r>
                    </a:p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0650" marR="0" lvl="0" indent="-120650" algn="l" defTabSz="72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Advertisers who directly engage with Bing Ads Network and manage their own accounts and campaigns set-up on their own, or with the help of MSFT account teams</a:t>
                      </a:r>
                    </a:p>
                    <a:p>
                      <a:pPr algn="l"/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33">
                <a:tc>
                  <a:txBody>
                    <a:bodyPr/>
                    <a:lstStyle/>
                    <a:p>
                      <a:pPr marL="0" marR="0" lvl="0" indent="0" algn="l" defTabSz="72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</a:rPr>
                        <a:t>Agency-Managed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0650" indent="-120650" algn="l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An Agency is a service providing entity dedicated to creating, planning and handling advertising for other typically large clients in order to optimize their campaigns for higher CTR and lower CPC</a:t>
                      </a:r>
                    </a:p>
                    <a:p>
                      <a:pPr marL="120650" indent="-120650" algn="l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They usually have extensive online advertising experience, and bring in a wide variety of advertisers across many verticals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273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Account Management Hierarchy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353704"/>
          </a:xfrm>
        </p:spPr>
        <p:txBody>
          <a:bodyPr/>
          <a:lstStyle/>
          <a:p>
            <a:r>
              <a:rPr lang="en-US"/>
              <a:t>Managed advertisers are assigned Account Executives (AE), and Account Manager (AM) to help in onboarding and managing their accounts and business relationship with Bing Ads Network</a:t>
            </a:r>
          </a:p>
          <a:p>
            <a:r>
              <a:rPr lang="en-US"/>
              <a:t>New managed advertisers are first managed by an AE, then later by an AM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31036173"/>
              </p:ext>
            </p:extLst>
          </p:nvPr>
        </p:nvGraphicFramePr>
        <p:xfrm>
          <a:off x="763951" y="2546611"/>
          <a:ext cx="10006900" cy="385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695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684986" y="7554188"/>
            <a:ext cx="3940216" cy="4292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algn="r" defTabSz="1125809" eaLnBrk="1" hangingPunct="1">
              <a:spcBef>
                <a:spcPts val="0"/>
              </a:spcBef>
              <a:buClrTx/>
            </a:pPr>
            <a:r>
              <a:rPr lang="en-US" sz="1231" i="1">
                <a:solidFill>
                  <a:schemeClr val="tx1"/>
                </a:solidFill>
              </a:rPr>
              <a:t>Source: DV and ARC || Time period: Aug’16 || Non Fraud || Bing Only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5306423"/>
              </p:ext>
            </p:extLst>
          </p:nvPr>
        </p:nvGraphicFramePr>
        <p:xfrm>
          <a:off x="523359" y="3022152"/>
          <a:ext cx="10840586" cy="734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Verticals a.k.a. Demand Classification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692130"/>
          </a:xfrm>
        </p:spPr>
        <p:txBody>
          <a:bodyPr/>
          <a:lstStyle/>
          <a:p>
            <a:r>
              <a:rPr lang="en-US"/>
              <a:t>Verticals categorize advertisers according to their related line-of-business or industry.  This is performed mostly through machine learning</a:t>
            </a:r>
          </a:p>
          <a:p>
            <a:r>
              <a:rPr lang="en-US"/>
              <a:t>This classification is six levels deep, thus enabling more precise metrics for analyzing advertiser and marketplace performance</a:t>
            </a:r>
          </a:p>
          <a:p>
            <a:r>
              <a:rPr lang="en-US"/>
              <a:t>Each classification level provides more granular business categorization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92801"/>
              </p:ext>
            </p:extLst>
          </p:nvPr>
        </p:nvGraphicFramePr>
        <p:xfrm>
          <a:off x="840010" y="4344919"/>
          <a:ext cx="10523934" cy="1929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3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3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Level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Home &amp;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Kitchen &amp; Housewares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Kitchenware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Steel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Utensils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Frying Pans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Careers &amp;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Careers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 Search&amp; Career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 Portal &amp; Aggregator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Jobs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B2C Services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Personal Services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 Repair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5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</a:t>
                      </a:r>
                      <a:r>
                        <a:rPr lang="en-US" sz="1405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Software Repair</a:t>
                      </a:r>
                      <a:endParaRPr lang="en-US" sz="1405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Free</a:t>
                      </a:r>
                      <a:r>
                        <a:rPr lang="en-US" baseline="0"/>
                        <a:t> Software Repair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Software Installations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0010" y="3820093"/>
            <a:ext cx="1085874" cy="461665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729719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913852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fld id="{FB729ABE-044A-472F-86F1-BEFBB904A5C9}" type="slidenum">
              <a:rPr lang="en-US" sz="1798" kern="0">
                <a:solidFill>
                  <a:srgbClr val="737373"/>
                </a:solidFill>
              </a:rPr>
              <a:pPr defTabSz="913852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13</a:t>
            </a:fld>
            <a:endParaRPr lang="en-US" sz="1798" kern="0" dirty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and Data Sources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906268"/>
              </p:ext>
            </p:extLst>
          </p:nvPr>
        </p:nvGraphicFramePr>
        <p:xfrm>
          <a:off x="266129" y="1679366"/>
          <a:ext cx="5056985" cy="26990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24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Teams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Advertiser segmentation - </a:t>
                      </a:r>
                      <a:r>
                        <a:rPr lang="en-US" dirty="0" smtClean="0"/>
                        <a:t>SMB </a:t>
                      </a:r>
                      <a:r>
                        <a:rPr lang="en-US" dirty="0"/>
                        <a:t>SI team</a:t>
                      </a:r>
                    </a:p>
                    <a:p>
                      <a:r>
                        <a:rPr lang="en-US" dirty="0" smtClean="0"/>
                        <a:t>Verticals                           </a:t>
                      </a:r>
                      <a:r>
                        <a:rPr lang="en-US" dirty="0"/>
                        <a:t>- Advertiser Sciences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88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Data Sources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Advertiser segments        - ARC </a:t>
                      </a:r>
                      <a:r>
                        <a:rPr lang="en-US" dirty="0" smtClean="0"/>
                        <a:t>cubes</a:t>
                      </a:r>
                    </a:p>
                    <a:p>
                      <a:r>
                        <a:rPr lang="en-US" dirty="0" smtClean="0"/>
                        <a:t>Advertiser </a:t>
                      </a:r>
                      <a:r>
                        <a:rPr lang="en-US" dirty="0"/>
                        <a:t>Verticals          - ARC </a:t>
                      </a:r>
                      <a:r>
                        <a:rPr lang="en-US" dirty="0" smtClean="0"/>
                        <a:t>cubes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Other Validation Sources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Advertiser segments </a:t>
                      </a:r>
                      <a:r>
                        <a:rPr lang="en-US" dirty="0" smtClean="0"/>
                        <a:t>- UCM-BA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389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Vertical Classification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58798" y="1211263"/>
          <a:ext cx="6151968" cy="50663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3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0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448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Vertical</a:t>
                      </a:r>
                    </a:p>
                  </a:txBody>
                  <a:tcPr marL="112578" marR="112578" marT="56289" marB="56289" anchor="ctr">
                    <a:solidFill>
                      <a:srgbClr val="005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Revenue Contribution</a:t>
                      </a:r>
                    </a:p>
                  </a:txBody>
                  <a:tcPr marL="112578" marR="112578" marT="56289" marB="56289" anchor="ctr">
                    <a:solidFill>
                      <a:srgbClr val="005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</a:t>
                      </a:r>
                    </a:p>
                  </a:txBody>
                  <a:tcPr marL="112578" marR="112578" marT="56289" marB="56289" anchor="ctr">
                    <a:solidFill>
                      <a:srgbClr val="005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Service LLC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 &amp; Transportation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Alaska Tour and Travel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2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Services &amp; Insurance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OIQ Insurance Solutions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2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&amp; Telecommunications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Innovation Machine, Ltd.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marL="0" marR="0" lvl="0" indent="0" algn="l" defTabSz="72809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&amp; Wellness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Motors Company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Autos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Hygiene Supplies Direct Ltd.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B2C Services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Maritime Electrical Ltd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Careers &amp; Education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Blueprint Education and Training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B2B Services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Kingdom Security Ltd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Uncategorized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3540772922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 Office Tickets Limited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Estate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CPG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Whitewave Foods Company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2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Science, Social Science, &amp; Others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Restaurants &amp; Food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Pasta Shoppe LLC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Community, Social and Charitable Groups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UK Committee for UNICEF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2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Adult &amp; Gambling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www.iwillmakeumoney.com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Government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 Practice Group of New York</a:t>
                      </a: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1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tc>
                  <a:txBody>
                    <a:bodyPr/>
                    <a:lstStyle/>
                    <a:p>
                      <a:pPr marL="120650" indent="0" algn="l" fontAlgn="b"/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727" marR="11727" marT="11727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8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 smtClean="0"/>
              <a:t>FY17 Segmentation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FB729ABE-044A-472F-86F1-BEFBB904A5C9}" type="slidenum">
              <a:rPr kumimoji="0" lang="en-US" sz="1798" b="0" i="0" u="none" strike="noStrike" kern="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0" marR="0" lvl="0" indent="0" algn="r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16</a:t>
            </a:fld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170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FY17 Level 1 Advertiser Segments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631592" y="1150266"/>
            <a:ext cx="3168203" cy="6302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Overall</a:t>
            </a: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Monthly Spend: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$487M*,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Performing Advertiser Count :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277K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30208" y="1815921"/>
            <a:ext cx="0" cy="47651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291622" y="2292439"/>
            <a:ext cx="6518958" cy="51111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78800" y="2343549"/>
            <a:ext cx="0" cy="47651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10580" y="2279154"/>
            <a:ext cx="0" cy="47651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>
            <a:off x="722851" y="2832943"/>
            <a:ext cx="3137949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Strategic</a:t>
            </a:r>
          </a:p>
          <a:p>
            <a:pPr marL="0" marR="0" lvl="0" indent="0" algn="ctr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Monthly Spend: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$265M</a:t>
            </a:r>
          </a:p>
          <a:p>
            <a:pPr marL="0" marR="0" lvl="0" indent="0" algn="ctr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Performing Advertiser Count: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6K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415982" y="2808499"/>
            <a:ext cx="3150417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Small &amp; Medium Business</a:t>
            </a: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Monthly Spend: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$216M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Performing Advertiser Count: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270K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305082" y="4285864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Mid Market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8107307" y="4256836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0084703" y="4256836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Channel Partner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128002" y="3507800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44%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947696" y="3505923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97%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74949" y="6154042"/>
            <a:ext cx="448308" cy="239501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31592" y="6154042"/>
            <a:ext cx="448308" cy="2395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2629" y="5994371"/>
            <a:ext cx="1966686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Average Monthly Revenue Contribution%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25117" y="6066941"/>
            <a:ext cx="2626514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Performing Advertiser Count%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262913" y="4995518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082607" y="4993641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3%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171544" y="4930208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991238" y="4928331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39%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0232574" y="4915689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4%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1052268" y="4913812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55%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8897257" y="3400927"/>
            <a:ext cx="4704" cy="51642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082323" y="3881068"/>
            <a:ext cx="3832424" cy="61679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0892973" y="3881068"/>
            <a:ext cx="3628" cy="342590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082323" y="3928233"/>
            <a:ext cx="0" cy="309939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0354" y="3639186"/>
            <a:ext cx="4475856" cy="91101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182880" tIns="146304" rIns="182880" bIns="146304" rtlCol="0">
            <a:spAutoFit/>
          </a:bodyPr>
          <a:lstStyle/>
          <a:p>
            <a:pPr marL="174625" marR="0" lvl="0" indent="-174625" algn="l" defTabSz="72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High value advertisers or companies who spend ~$1M annually</a:t>
            </a:r>
          </a:p>
          <a:p>
            <a:pPr marL="174625" marR="0" lvl="0" indent="-174625" algn="l" defTabSz="72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Advertisers who are provided with MSFT account teams to help manage their accounts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endParaRPr kumimoji="0" lang="en-US" sz="1000" b="0" i="0" u="none" strike="noStrike" kern="1200" cap="none" spc="0" normalizeH="0" baseline="0" noProof="0" err="1">
              <a:ln>
                <a:noFill/>
              </a:ln>
              <a:solidFill>
                <a:srgbClr val="EAEAEA">
                  <a:lumMod val="1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1473195" y="3500543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54%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292889" y="3498666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2%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996" y="6550617"/>
            <a:ext cx="51138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Note: About 1% of advertises are Unsegmented contributing 2% of the revenue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8897257" y="3917355"/>
            <a:ext cx="3628" cy="342590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632061" y="5282576"/>
            <a:ext cx="2531740" cy="553998"/>
          </a:xfrm>
          <a:prstGeom prst="rect">
            <a:avLst/>
          </a:prstGeom>
          <a:ln w="31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Up-and-coming brands,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 typically as sophisticated as strategic – spend $100K - $1M per year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960605" y="5273404"/>
            <a:ext cx="2073907" cy="40011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Small businesses with SEM in-house and boutique agencies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070929" y="5208685"/>
            <a:ext cx="2130479" cy="40011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Brings a wide variety of customers from various verticals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009752" y="4878292"/>
            <a:ext cx="1" cy="3951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8904590" y="4840503"/>
            <a:ext cx="1" cy="3951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0979410" y="4856522"/>
            <a:ext cx="1" cy="3951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227292" y="3419606"/>
            <a:ext cx="1" cy="3951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65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258682" y="2559646"/>
            <a:ext cx="3606084" cy="548640"/>
          </a:xfrm>
          <a:prstGeom prst="rect">
            <a:avLst/>
          </a:prstGeom>
          <a:solidFill>
            <a:srgbClr val="FFE2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Monthly Spend: $98M (20%)</a:t>
            </a:r>
          </a:p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Performing Advertiser Count :9K (3%) 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084001" y="4141598"/>
            <a:ext cx="3606084" cy="548640"/>
          </a:xfrm>
          <a:prstGeom prst="rect">
            <a:avLst/>
          </a:prstGeom>
          <a:solidFill>
            <a:srgbClr val="FFE2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Monthly Spend: $99M (20%)</a:t>
            </a:r>
          </a:p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Performing Advertiser Count110K (39%)</a:t>
            </a:r>
          </a:p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: 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359005" y="5687070"/>
            <a:ext cx="3606084" cy="548640"/>
          </a:xfrm>
          <a:prstGeom prst="rect">
            <a:avLst/>
          </a:prstGeom>
          <a:solidFill>
            <a:srgbClr val="FFE2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Monthly Spend: $20M (4%)</a:t>
            </a:r>
          </a:p>
          <a:p>
            <a:pPr marL="0" marR="0" lvl="0" indent="0" algn="r" defTabSz="9324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Performing Advertiser Count: 151K (55%) 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956233" y="8283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29" y="295862"/>
            <a:ext cx="11814018" cy="1325563"/>
          </a:xfrm>
        </p:spPr>
        <p:txBody>
          <a:bodyPr/>
          <a:lstStyle/>
          <a:p>
            <a:r>
              <a:rPr lang="en-US"/>
              <a:t>FY17 Level 2 Advertiser Segments – Small &amp; Medium Business (SMB) Advertisers Segmentation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592592" y="8566076"/>
            <a:ext cx="6406991" cy="4292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1125809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r>
              <a:rPr kumimoji="0" lang="en-US" sz="1231" b="0" i="1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Source: ARC || Time period: Aug’16 || Non Fraud || YBN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22996" y="6274846"/>
            <a:ext cx="51138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Note: About 1% of advertises are Unsegmented contributing 2% of the revenue</a:t>
            </a:r>
          </a:p>
        </p:txBody>
      </p:sp>
    </p:spTree>
    <p:extLst>
      <p:ext uri="{BB962C8B-B14F-4D97-AF65-F5344CB8AC3E}">
        <p14:creationId xmlns:p14="http://schemas.microsoft.com/office/powerpoint/2010/main" val="3616868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2765372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267335" indent="-267335"/>
            <a:r>
              <a:rPr lang="en-US" sz="1950" dirty="0"/>
              <a:t>Need for Advertiser Segmentation</a:t>
            </a:r>
          </a:p>
          <a:p>
            <a:pPr marL="267335" indent="-267335"/>
            <a:r>
              <a:rPr lang="en-US" sz="1950" dirty="0"/>
              <a:t>FY18 Advertiser </a:t>
            </a:r>
            <a:r>
              <a:rPr lang="en-US" sz="1950" dirty="0" smtClean="0"/>
              <a:t>Segments</a:t>
            </a:r>
          </a:p>
          <a:p>
            <a:pPr marL="267335" indent="-267335"/>
            <a:r>
              <a:rPr lang="en-US" sz="1950" dirty="0" smtClean="0">
                <a:cs typeface="Segoe UI"/>
              </a:rPr>
              <a:t>Sales Motions</a:t>
            </a:r>
          </a:p>
          <a:p>
            <a:pPr marL="267335" indent="-267335"/>
            <a:r>
              <a:rPr lang="en-US" sz="1950" dirty="0" smtClean="0">
                <a:cs typeface="Segoe UI"/>
              </a:rPr>
              <a:t>Account Team Roles and Responsibilities</a:t>
            </a:r>
            <a:endParaRPr lang="en-US" sz="1950" dirty="0">
              <a:cs typeface="Segoe UI"/>
            </a:endParaRPr>
          </a:p>
          <a:p>
            <a:pPr marL="267335" indent="-267335"/>
            <a:r>
              <a:rPr lang="en-US" sz="1950" dirty="0"/>
              <a:t>Resellers and Agencies</a:t>
            </a:r>
            <a:endParaRPr lang="en-US" sz="1950" dirty="0">
              <a:cs typeface="Segoe UI"/>
            </a:endParaRPr>
          </a:p>
          <a:p>
            <a:pPr marL="267335" indent="-267335"/>
            <a:r>
              <a:rPr lang="en-US" sz="1950" dirty="0"/>
              <a:t>Types of Advertiser Accounts</a:t>
            </a:r>
            <a:endParaRPr lang="en-US" sz="1950" dirty="0">
              <a:cs typeface="Segoe UI"/>
            </a:endParaRPr>
          </a:p>
          <a:p>
            <a:pPr marL="267335" indent="-267335"/>
            <a:r>
              <a:rPr lang="en-US" sz="1950" dirty="0"/>
              <a:t>Advertiser Account Management Hierarchy</a:t>
            </a:r>
            <a:endParaRPr lang="en-US" sz="1950" dirty="0">
              <a:cs typeface="Segoe UI"/>
            </a:endParaRPr>
          </a:p>
          <a:p>
            <a:pPr marL="267335" indent="-267335"/>
            <a:r>
              <a:rPr lang="en-US" sz="1950" dirty="0"/>
              <a:t>Advertiser Verticals</a:t>
            </a:r>
            <a:endParaRPr lang="en-US" sz="195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14403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60612" y="1927307"/>
            <a:ext cx="9721867" cy="4478802"/>
            <a:chOff x="756118" y="849227"/>
            <a:chExt cx="10767655" cy="672448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4064001" y="1156444"/>
              <a:ext cx="2236" cy="6015069"/>
            </a:xfrm>
            <a:prstGeom prst="line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128001" y="1156444"/>
              <a:ext cx="4472" cy="6015069"/>
            </a:xfrm>
            <a:prstGeom prst="line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/>
            <p:cNvSpPr/>
            <p:nvPr/>
          </p:nvSpPr>
          <p:spPr bwMode="auto">
            <a:xfrm>
              <a:off x="756118" y="2056942"/>
              <a:ext cx="2835215" cy="2152004"/>
            </a:xfrm>
            <a:prstGeom prst="rect">
              <a:avLst/>
            </a:prstGeom>
            <a:solidFill>
              <a:srgbClr val="006666"/>
            </a:solidFill>
            <a:ln>
              <a:solidFill>
                <a:srgbClr val="006666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Strategic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756118" y="4571027"/>
              <a:ext cx="2835215" cy="234662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Small Medium Business (SMB)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(a.k.a. GS3)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733870" y="2056942"/>
              <a:ext cx="2815494" cy="2152004"/>
            </a:xfrm>
            <a:prstGeom prst="rect">
              <a:avLst/>
            </a:prstGeom>
            <a:solidFill>
              <a:srgbClr val="006666"/>
            </a:solidFill>
            <a:ln>
              <a:solidFill>
                <a:srgbClr val="006666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Strategic / Tier 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(NAAS &amp; EMEA Market)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4682573" y="5243075"/>
              <a:ext cx="2829093" cy="35826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Mid-Market / Tier 2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682574" y="5799613"/>
              <a:ext cx="2829091" cy="42647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Scale / Tier 3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711112" y="2205943"/>
              <a:ext cx="2812661" cy="647574"/>
            </a:xfrm>
            <a:prstGeom prst="rect">
              <a:avLst/>
            </a:prstGeom>
            <a:solidFill>
              <a:srgbClr val="006666"/>
            </a:solidFill>
            <a:ln>
              <a:solidFill>
                <a:srgbClr val="006666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Tier 1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720269" y="6496429"/>
              <a:ext cx="2829091" cy="55438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Channel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Partners</a:t>
              </a:r>
            </a:p>
          </p:txBody>
        </p:sp>
        <p:cxnSp>
          <p:nvCxnSpPr>
            <p:cNvPr id="6" name="Straight Arrow Connector 5"/>
            <p:cNvCxnSpPr>
              <a:cxnSpLocks/>
              <a:stCxn id="27" idx="3"/>
              <a:endCxn id="46" idx="1"/>
            </p:cNvCxnSpPr>
            <p:nvPr/>
          </p:nvCxnSpPr>
          <p:spPr bwMode="auto">
            <a:xfrm>
              <a:off x="3591333" y="3132944"/>
              <a:ext cx="1142537" cy="0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3"/>
              <a:endCxn id="47" idx="1"/>
            </p:cNvCxnSpPr>
            <p:nvPr/>
          </p:nvCxnSpPr>
          <p:spPr bwMode="auto">
            <a:xfrm flipV="1">
              <a:off x="3591332" y="5422208"/>
              <a:ext cx="1091240" cy="322130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5" idx="3"/>
              <a:endCxn id="48" idx="1"/>
            </p:cNvCxnSpPr>
            <p:nvPr/>
          </p:nvCxnSpPr>
          <p:spPr bwMode="auto">
            <a:xfrm>
              <a:off x="3591333" y="5744338"/>
              <a:ext cx="1091241" cy="268511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5" idx="3"/>
              <a:endCxn id="50" idx="1"/>
            </p:cNvCxnSpPr>
            <p:nvPr/>
          </p:nvCxnSpPr>
          <p:spPr bwMode="auto">
            <a:xfrm>
              <a:off x="3591333" y="5744339"/>
              <a:ext cx="1128937" cy="1029281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 bwMode="auto">
            <a:xfrm>
              <a:off x="8711112" y="3367080"/>
              <a:ext cx="2812661" cy="647574"/>
            </a:xfrm>
            <a:prstGeom prst="rect">
              <a:avLst/>
            </a:prstGeom>
            <a:solidFill>
              <a:srgbClr val="006666"/>
            </a:solidFill>
            <a:ln>
              <a:solidFill>
                <a:srgbClr val="006666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Strategic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711111" y="4336107"/>
              <a:ext cx="2812661" cy="32113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Tier 2</a:t>
              </a: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711111" y="4842849"/>
              <a:ext cx="2799079" cy="30774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Mid-Market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711111" y="5344733"/>
              <a:ext cx="2812661" cy="407508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Tier 3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8711111" y="5955996"/>
              <a:ext cx="2799078" cy="31377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8711111" y="6496429"/>
              <a:ext cx="2812661" cy="55438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Channel 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Partners</a:t>
              </a:r>
            </a:p>
          </p:txBody>
        </p:sp>
        <p:cxnSp>
          <p:nvCxnSpPr>
            <p:cNvPr id="23" name="Straight Arrow Connector 22"/>
            <p:cNvCxnSpPr>
              <a:cxnSpLocks/>
              <a:stCxn id="46" idx="3"/>
              <a:endCxn id="49" idx="1"/>
            </p:cNvCxnSpPr>
            <p:nvPr/>
          </p:nvCxnSpPr>
          <p:spPr bwMode="auto">
            <a:xfrm flipV="1">
              <a:off x="7549365" y="2529730"/>
              <a:ext cx="1161747" cy="603215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cxnSpLocks/>
              <a:stCxn id="46" idx="3"/>
              <a:endCxn id="58" idx="1"/>
            </p:cNvCxnSpPr>
            <p:nvPr/>
          </p:nvCxnSpPr>
          <p:spPr bwMode="auto">
            <a:xfrm>
              <a:off x="7549365" y="3132945"/>
              <a:ext cx="1161747" cy="557923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>
              <a:stCxn id="47" idx="3"/>
              <a:endCxn id="59" idx="1"/>
            </p:cNvCxnSpPr>
            <p:nvPr/>
          </p:nvCxnSpPr>
          <p:spPr bwMode="auto">
            <a:xfrm flipV="1">
              <a:off x="7511666" y="4496677"/>
              <a:ext cx="1199445" cy="925531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stCxn id="47" idx="3"/>
              <a:endCxn id="60" idx="1"/>
            </p:cNvCxnSpPr>
            <p:nvPr/>
          </p:nvCxnSpPr>
          <p:spPr bwMode="auto">
            <a:xfrm flipV="1">
              <a:off x="7511666" y="4996722"/>
              <a:ext cx="1199445" cy="425485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/>
            <p:cNvCxnSpPr>
              <a:stCxn id="48" idx="3"/>
              <a:endCxn id="61" idx="1"/>
            </p:cNvCxnSpPr>
            <p:nvPr/>
          </p:nvCxnSpPr>
          <p:spPr bwMode="auto">
            <a:xfrm flipV="1">
              <a:off x="7511666" y="5548487"/>
              <a:ext cx="1199445" cy="464362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2" name="Straight Arrow Connector 71"/>
            <p:cNvCxnSpPr>
              <a:stCxn id="48" idx="3"/>
              <a:endCxn id="62" idx="1"/>
            </p:cNvCxnSpPr>
            <p:nvPr/>
          </p:nvCxnSpPr>
          <p:spPr bwMode="auto">
            <a:xfrm>
              <a:off x="7511665" y="6012848"/>
              <a:ext cx="1199447" cy="100037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/>
            <p:cNvCxnSpPr>
              <a:stCxn id="50" idx="3"/>
              <a:endCxn id="63" idx="1"/>
            </p:cNvCxnSpPr>
            <p:nvPr/>
          </p:nvCxnSpPr>
          <p:spPr bwMode="auto">
            <a:xfrm>
              <a:off x="7549361" y="6773619"/>
              <a:ext cx="1161750" cy="0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4" name="Rectangle 103"/>
            <p:cNvSpPr/>
            <p:nvPr/>
          </p:nvSpPr>
          <p:spPr bwMode="auto">
            <a:xfrm>
              <a:off x="778670" y="849873"/>
              <a:ext cx="2812663" cy="96915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1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Aligned to sales management 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structure and reporting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736701" y="849228"/>
              <a:ext cx="2812663" cy="99093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at which targets are set</a:t>
              </a:r>
              <a:endPara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711110" y="849227"/>
              <a:ext cx="2812663" cy="99551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3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Lowest granularity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Differentiates by account type</a:t>
              </a:r>
            </a:p>
            <a:p>
              <a:pPr marL="0" marR="0" lvl="0" indent="0" algn="ctr" defTabSz="112580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248814" y="2143516"/>
              <a:ext cx="225155" cy="22515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203768" y="5919172"/>
              <a:ext cx="225155" cy="225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03768" y="5332358"/>
              <a:ext cx="225155" cy="22515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907066" y="7252495"/>
              <a:ext cx="225155" cy="22515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151693" y="7252495"/>
              <a:ext cx="225155" cy="225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019645" y="7204030"/>
              <a:ext cx="1094191" cy="36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 pitchFamily="18" charset="0"/>
                </a:rPr>
                <a:t>Managed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E36578D-08D6-4D6E-968C-D31E77314708}"/>
                </a:ext>
              </a:extLst>
            </p:cNvPr>
            <p:cNvSpPr/>
            <p:nvPr/>
          </p:nvSpPr>
          <p:spPr bwMode="auto">
            <a:xfrm>
              <a:off x="4728489" y="4320721"/>
              <a:ext cx="2829093" cy="65518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Strategic / Tier 1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739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(APAC &amp; LATAM)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64271" y="7204030"/>
              <a:ext cx="1286759" cy="36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Webdings" pitchFamily="18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 pitchFamily="18" charset="0"/>
                </a:rPr>
                <a:t>Unmanaged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BE5AD18-2358-4E6E-89FD-D80517EA1B59}"/>
                </a:ext>
              </a:extLst>
            </p:cNvPr>
            <p:cNvCxnSpPr>
              <a:cxnSpLocks/>
              <a:endCxn id="44" idx="1"/>
            </p:cNvCxnSpPr>
            <p:nvPr/>
          </p:nvCxnSpPr>
          <p:spPr bwMode="auto">
            <a:xfrm flipV="1">
              <a:off x="3549951" y="4648314"/>
              <a:ext cx="1178538" cy="1093916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6C0B277-524C-47D8-8134-16885EC4C2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52197" y="2654642"/>
              <a:ext cx="1158913" cy="1905514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D112CC-A97F-426B-B60E-93FF67A2298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52196" y="3725107"/>
              <a:ext cx="1158914" cy="835047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84A8B11-7A70-43E5-B887-10E0063ABAEE}"/>
                </a:ext>
              </a:extLst>
            </p:cNvPr>
            <p:cNvSpPr/>
            <p:nvPr/>
          </p:nvSpPr>
          <p:spPr bwMode="auto">
            <a:xfrm>
              <a:off x="7203768" y="4695539"/>
              <a:ext cx="225155" cy="22515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AB2C44-2226-4272-94D3-48CD67E52D79}"/>
                </a:ext>
              </a:extLst>
            </p:cNvPr>
            <p:cNvSpPr/>
            <p:nvPr/>
          </p:nvSpPr>
          <p:spPr bwMode="auto">
            <a:xfrm>
              <a:off x="7203768" y="6661042"/>
              <a:ext cx="225155" cy="225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56289" tIns="56289" rIns="56289" bIns="56289" numCol="1" rtlCol="0" anchor="ctr" anchorCtr="0" compatLnSpc="1">
              <a:prstTxWarp prst="textNoShape">
                <a:avLst/>
              </a:prstTxWarp>
            </a:bodyPr>
            <a:lstStyle/>
            <a:p>
              <a:pPr marL="289270" marR="0" lvl="0" indent="-289270" algn="ctr" defTabSz="1125809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FY17 Advertiser Segmentation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73840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Segmentation enables effective management of the right set of customers based upon their spend opportunities and potential</a:t>
            </a:r>
          </a:p>
        </p:txBody>
      </p:sp>
    </p:spTree>
    <p:extLst>
      <p:ext uri="{BB962C8B-B14F-4D97-AF65-F5344CB8AC3E}">
        <p14:creationId xmlns:p14="http://schemas.microsoft.com/office/powerpoint/2010/main" val="2163452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for Advertiser Segmentation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2549031"/>
          </a:xfrm>
        </p:spPr>
        <p:txBody>
          <a:bodyPr/>
          <a:lstStyle/>
          <a:p>
            <a:r>
              <a:rPr lang="en-US"/>
              <a:t>Enhance Customer Relationship Management</a:t>
            </a:r>
          </a:p>
          <a:p>
            <a:pPr lvl="1"/>
            <a:r>
              <a:rPr lang="en-US"/>
              <a:t>Better manage big premium advertisers and / or high potential advertisers better and improve their relationship with Bing Ads Network</a:t>
            </a:r>
          </a:p>
          <a:p>
            <a:pPr lvl="1"/>
            <a:r>
              <a:rPr lang="en-US"/>
              <a:t>Enable mid-size and small advertisers with sufficient support scalable and effective campaign management self-service tools in collaboration with other partners such as resellers</a:t>
            </a:r>
          </a:p>
          <a:p>
            <a:r>
              <a:rPr lang="en-US"/>
              <a:t>Customize Services &amp; Enable Deeper Level Marketplace Insights </a:t>
            </a:r>
          </a:p>
          <a:p>
            <a:pPr lvl="1"/>
            <a:r>
              <a:rPr lang="en-US"/>
              <a:t>Tailor services and enable customers with focused and relevant marketplace insights based upon their line-of-business verticals</a:t>
            </a:r>
          </a:p>
          <a:p>
            <a:pPr marL="26766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3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FY18 Advertiser </a:t>
            </a:r>
            <a:r>
              <a:rPr lang="en-US" dirty="0"/>
              <a:t>Segments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612241" y="1149954"/>
            <a:ext cx="3235933" cy="6302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Overall</a:t>
            </a:r>
          </a:p>
          <a:p>
            <a:pPr defTabSz="932472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Monthly </a:t>
            </a:r>
            <a:r>
              <a:rPr lang="en-US" sz="8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Spend: </a:t>
            </a:r>
            <a:r>
              <a:rPr lang="en-US" sz="800" dirty="0" smtClean="0">
                <a:solidFill>
                  <a:schemeClr val="tx1"/>
                </a:solidFill>
              </a:rPr>
              <a:t>$</a:t>
            </a:r>
            <a:r>
              <a:rPr lang="en-US" sz="800" dirty="0" smtClean="0">
                <a:solidFill>
                  <a:schemeClr val="tx1"/>
                </a:solidFill>
              </a:rPr>
              <a:t>568M</a:t>
            </a:r>
            <a:r>
              <a:rPr lang="en-US" sz="800" dirty="0" smtClean="0">
                <a:solidFill>
                  <a:schemeClr val="tx1"/>
                </a:solidFill>
              </a:rPr>
              <a:t>, </a:t>
            </a:r>
            <a:r>
              <a:rPr lang="en-US" sz="8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Performing Advertiser </a:t>
            </a:r>
            <a:r>
              <a:rPr lang="en-US" sz="8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Count: </a:t>
            </a:r>
            <a:r>
              <a:rPr lang="en-US" sz="800" dirty="0" smtClean="0">
                <a:solidFill>
                  <a:schemeClr val="tx1"/>
                </a:solidFill>
              </a:rPr>
              <a:t>242K</a:t>
            </a:r>
            <a:endParaRPr lang="en-US" sz="8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30208" y="1815921"/>
            <a:ext cx="0" cy="47651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91825" y="2280774"/>
            <a:ext cx="6518755" cy="11666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0"/>
          </p:cNvCxnSpPr>
          <p:nvPr/>
        </p:nvCxnSpPr>
        <p:spPr>
          <a:xfrm>
            <a:off x="2291825" y="2294060"/>
            <a:ext cx="1" cy="538883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10580" y="2279154"/>
            <a:ext cx="0" cy="47651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>
            <a:off x="722851" y="2832943"/>
            <a:ext cx="3137949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Strategic Sales</a:t>
            </a: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Monthly Spend: </a:t>
            </a:r>
            <a:r>
              <a:rPr lang="en-US" sz="800" dirty="0" smtClean="0">
                <a:solidFill>
                  <a:schemeClr val="tx1"/>
                </a:solidFill>
              </a:rPr>
              <a:t>$</a:t>
            </a:r>
            <a:r>
              <a:rPr lang="en-US" sz="800" dirty="0" smtClean="0">
                <a:solidFill>
                  <a:schemeClr val="tx1"/>
                </a:solidFill>
              </a:rPr>
              <a:t>358M</a:t>
            </a:r>
            <a:endParaRPr lang="en-US" sz="800" dirty="0">
              <a:solidFill>
                <a:schemeClr val="tx1"/>
              </a:soli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Performing Advertiser Count: </a:t>
            </a:r>
            <a:r>
              <a:rPr lang="en-US" sz="800" dirty="0">
                <a:solidFill>
                  <a:schemeClr val="tx1"/>
                </a:solidFill>
              </a:rPr>
              <a:t>6K</a:t>
            </a:r>
            <a:endParaRPr lang="en-US" sz="8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415982" y="2808499"/>
            <a:ext cx="3150417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Corporate Sales</a:t>
            </a: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  <a:spcBef>
                <a:spcPct val="0"/>
              </a:spcBef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Monthly Spend: </a:t>
            </a:r>
            <a:r>
              <a:rPr lang="en-US" sz="800" dirty="0">
                <a:solidFill>
                  <a:schemeClr val="tx1"/>
                </a:solidFill>
              </a:rPr>
              <a:t>$</a:t>
            </a:r>
            <a:r>
              <a:rPr lang="en-US" sz="800" dirty="0" smtClean="0">
                <a:solidFill>
                  <a:schemeClr val="tx1"/>
                </a:solidFill>
              </a:rPr>
              <a:t>207M</a:t>
            </a:r>
            <a:endParaRPr lang="en-US" sz="8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  <a:spcBef>
                <a:spcPct val="0"/>
              </a:spcBef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Performing Advertiser Count: </a:t>
            </a:r>
            <a:r>
              <a:rPr lang="en-US" sz="800" dirty="0" smtClean="0">
                <a:solidFill>
                  <a:schemeClr val="tx1"/>
                </a:solidFill>
              </a:rPr>
              <a:t>232K</a:t>
            </a:r>
            <a:endParaRPr lang="en-US" sz="8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305082" y="4285864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Corporate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8107307" y="4256836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SMB</a:t>
            </a:r>
            <a:endParaRPr lang="en-US" sz="10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0084703" y="4256836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Channel Partner</a:t>
            </a:r>
            <a:endParaRPr lang="en-US" sz="10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128002" y="3507800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36%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947696" y="3505923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96%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74949" y="6154042"/>
            <a:ext cx="448308" cy="239501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31592" y="6154042"/>
            <a:ext cx="448308" cy="2395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2629" y="5994371"/>
            <a:ext cx="1966686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Average Monthly Revenue Contribution%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25117" y="6066941"/>
            <a:ext cx="2626514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Performing Advertiser Count%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262913" y="4995518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14%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082607" y="4993641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3%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171544" y="4930208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19%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991238" y="4928331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44%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0232574" y="4915689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3%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1052268" y="4913812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49%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8897257" y="3400927"/>
            <a:ext cx="4704" cy="516428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82323" y="3942748"/>
            <a:ext cx="3810650" cy="7785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892973" y="3942748"/>
            <a:ext cx="0" cy="280910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082323" y="3928233"/>
            <a:ext cx="0" cy="309939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 bwMode="auto">
          <a:xfrm>
            <a:off x="1473195" y="3500543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63%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325003" y="3498666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2</a:t>
            </a: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2996" y="6550617"/>
            <a:ext cx="51138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spcBef>
                <a:spcPts val="0"/>
              </a:spcBef>
              <a:buClrTx/>
            </a:pPr>
            <a:r>
              <a:rPr lang="en-US" i="1" dirty="0"/>
              <a:t>Note: About </a:t>
            </a:r>
            <a:r>
              <a:rPr lang="en-US" i="1" dirty="0" smtClean="0"/>
              <a:t>2% </a:t>
            </a:r>
            <a:r>
              <a:rPr lang="en-US" i="1" dirty="0"/>
              <a:t>of advertises are Unsegmented contributing </a:t>
            </a:r>
            <a:r>
              <a:rPr lang="en-US" i="1" dirty="0" smtClean="0"/>
              <a:t>1% </a:t>
            </a:r>
            <a:r>
              <a:rPr lang="en-US" i="1" dirty="0"/>
              <a:t>of the revenue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8897257" y="3917355"/>
            <a:ext cx="3628" cy="342590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381213" y="4376588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Strategic</a:t>
            </a: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2549009" y="4347560"/>
            <a:ext cx="1554480" cy="59242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Enterprise</a:t>
            </a:r>
            <a:endParaRPr lang="en-US" sz="1200" b="1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339044" y="5086242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31%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1158738" y="5084365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0.3%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2510899" y="5052907"/>
            <a:ext cx="696687" cy="21570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32%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3330593" y="5051030"/>
            <a:ext cx="694944" cy="21945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2</a:t>
            </a:r>
            <a:r>
              <a:rPr lang="en-US" sz="800" dirty="0" smtClean="0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rPr>
              <a:t>%</a:t>
            </a:r>
            <a:endParaRPr lang="en-US" sz="800" dirty="0">
              <a:solidFill>
                <a:schemeClr val="bg2">
                  <a:lumMod val="1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157378" y="3950533"/>
            <a:ext cx="2173938" cy="9363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331316" y="3955146"/>
            <a:ext cx="3628" cy="342590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157378" y="3942748"/>
            <a:ext cx="0" cy="343116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252435" y="3413769"/>
            <a:ext cx="0" cy="552105"/>
          </a:xfrm>
          <a:prstGeom prst="line">
            <a:avLst/>
          </a:prstGeom>
          <a:ln w="222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43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 bwMode="auto">
          <a:xfrm>
            <a:off x="6708387" y="5617582"/>
            <a:ext cx="2542045" cy="310829"/>
          </a:xfrm>
          <a:prstGeom prst="rect">
            <a:avLst/>
          </a:prstGeom>
          <a:solidFill>
            <a:srgbClr val="004B50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Channel Partner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94481" y="2131927"/>
            <a:ext cx="2019" cy="4006303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2952884" y="2731699"/>
            <a:ext cx="2559850" cy="996819"/>
          </a:xfrm>
          <a:prstGeom prst="rect">
            <a:avLst/>
          </a:prstGeom>
          <a:solidFill>
            <a:srgbClr val="006666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defTabSz="1125809" eaLnBrk="1" hangingPunct="1">
              <a:spcBef>
                <a:spcPct val="100000"/>
              </a:spcBef>
              <a:buClrTx/>
            </a:pPr>
            <a:r>
              <a:rPr lang="en-US" sz="1800" dirty="0" smtClean="0">
                <a:solidFill>
                  <a:schemeClr val="bg1"/>
                </a:solidFill>
              </a:rPr>
              <a:t>Strategic Sales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952884" y="3842771"/>
            <a:ext cx="2559850" cy="212637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defTabSz="1125809" eaLnBrk="1" hangingPunct="1">
              <a:spcBef>
                <a:spcPts val="0"/>
              </a:spcBef>
              <a:buClrTx/>
            </a:pPr>
            <a:r>
              <a:rPr lang="en-US" sz="1800" dirty="0" smtClean="0">
                <a:solidFill>
                  <a:schemeClr val="bg1"/>
                </a:solidFill>
              </a:rPr>
              <a:t>Corporate Sales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699290" y="2731699"/>
            <a:ext cx="2542045" cy="456356"/>
          </a:xfrm>
          <a:prstGeom prst="rect">
            <a:avLst/>
          </a:prstGeom>
          <a:solidFill>
            <a:srgbClr val="006666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Strategic</a:t>
            </a:r>
          </a:p>
          <a:p>
            <a:pPr eaLnBrk="1" hangingPunct="1">
              <a:spcBef>
                <a:spcPts val="739"/>
              </a:spcBef>
              <a:buClrTx/>
            </a:pPr>
            <a:r>
              <a:rPr lang="en-US" sz="1200" dirty="0" smtClean="0">
                <a:solidFill>
                  <a:schemeClr val="bg1"/>
                </a:solidFill>
              </a:rPr>
              <a:t>(NAAS &amp; EMEA Markets)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cxnSpLocks/>
            <a:stCxn id="27" idx="3"/>
            <a:endCxn id="46" idx="1"/>
          </p:cNvCxnSpPr>
          <p:nvPr/>
        </p:nvCxnSpPr>
        <p:spPr bwMode="auto">
          <a:xfrm flipV="1">
            <a:off x="5512734" y="2959877"/>
            <a:ext cx="1186556" cy="270232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>
            <a:stCxn id="45" idx="3"/>
            <a:endCxn id="85" idx="1"/>
          </p:cNvCxnSpPr>
          <p:nvPr/>
        </p:nvCxnSpPr>
        <p:spPr bwMode="auto">
          <a:xfrm>
            <a:off x="5512734" y="4905958"/>
            <a:ext cx="1180412" cy="112390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45" idx="3"/>
            <a:endCxn id="86" idx="1"/>
          </p:cNvCxnSpPr>
          <p:nvPr/>
        </p:nvCxnSpPr>
        <p:spPr bwMode="auto">
          <a:xfrm>
            <a:off x="5512734" y="4905958"/>
            <a:ext cx="1178838" cy="481998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/>
          <p:cNvCxnSpPr>
            <a:stCxn id="45" idx="3"/>
            <a:endCxn id="87" idx="1"/>
          </p:cNvCxnSpPr>
          <p:nvPr/>
        </p:nvCxnSpPr>
        <p:spPr bwMode="auto">
          <a:xfrm>
            <a:off x="5512734" y="4905958"/>
            <a:ext cx="1195653" cy="867039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" name="Rectangle 103"/>
          <p:cNvSpPr/>
          <p:nvPr/>
        </p:nvSpPr>
        <p:spPr bwMode="auto">
          <a:xfrm>
            <a:off x="2973246" y="1927737"/>
            <a:ext cx="2539488" cy="6455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defTabSz="1125809" eaLnBrk="1" hangingPunct="1">
              <a:spcBef>
                <a:spcPts val="0"/>
              </a:spcBef>
              <a:buClrTx/>
            </a:pPr>
            <a:r>
              <a:rPr lang="en-US" sz="1200" b="1">
                <a:solidFill>
                  <a:schemeClr val="bg1"/>
                </a:solidFill>
              </a:rPr>
              <a:t>Level 1</a:t>
            </a:r>
          </a:p>
          <a:p>
            <a:pPr defTabSz="1125809" eaLnBrk="1" hangingPunct="1">
              <a:spcBef>
                <a:spcPts val="0"/>
              </a:spcBef>
              <a:buClrTx/>
            </a:pPr>
            <a:r>
              <a:rPr lang="en-US" sz="1050">
                <a:solidFill>
                  <a:schemeClr val="bg1"/>
                </a:solidFill>
              </a:rPr>
              <a:t>Aligned to sales management </a:t>
            </a:r>
          </a:p>
          <a:p>
            <a:pPr defTabSz="1125809" eaLnBrk="1" hangingPunct="1">
              <a:spcBef>
                <a:spcPts val="0"/>
              </a:spcBef>
              <a:buClrTx/>
            </a:pPr>
            <a:r>
              <a:rPr lang="en-US" sz="1050">
                <a:solidFill>
                  <a:schemeClr val="bg1"/>
                </a:solidFill>
              </a:rPr>
              <a:t>structure and reporting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701846" y="1927308"/>
            <a:ext cx="2539488" cy="66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defTabSz="1125809" eaLnBrk="1" hangingPunct="1">
              <a:spcBef>
                <a:spcPts val="0"/>
              </a:spcBef>
              <a:buClrTx/>
            </a:pPr>
            <a:endParaRPr lang="en-US" sz="1200" b="1" dirty="0">
              <a:solidFill>
                <a:schemeClr val="bg1"/>
              </a:solidFill>
            </a:endParaRPr>
          </a:p>
          <a:p>
            <a:pPr defTabSz="1125809" eaLnBrk="1" hangingPunct="1">
              <a:spcBef>
                <a:spcPts val="0"/>
              </a:spcBef>
              <a:buClrTx/>
            </a:pPr>
            <a:r>
              <a:rPr lang="en-US" sz="1200" b="1" dirty="0">
                <a:solidFill>
                  <a:schemeClr val="bg1"/>
                </a:solidFill>
              </a:rPr>
              <a:t>Level 2</a:t>
            </a:r>
          </a:p>
          <a:p>
            <a:pPr eaLnBrk="1" hangingPunct="1">
              <a:spcBef>
                <a:spcPts val="0"/>
              </a:spcBef>
              <a:buClrTx/>
            </a:pPr>
            <a:r>
              <a:rPr lang="en-US" sz="1050" dirty="0">
                <a:solidFill>
                  <a:schemeClr val="bg1"/>
                </a:solidFill>
              </a:rPr>
              <a:t>Level at which targets are set</a:t>
            </a:r>
            <a:endParaRPr lang="en-US" sz="1050" b="1" dirty="0">
              <a:solidFill>
                <a:schemeClr val="bg1"/>
              </a:solidFill>
            </a:endParaRPr>
          </a:p>
          <a:p>
            <a:pPr defTabSz="1125809" eaLnBrk="1" hangingPunct="1">
              <a:spcBef>
                <a:spcPts val="0"/>
              </a:spcBef>
              <a:buClrTx/>
            </a:pPr>
            <a:endParaRPr lang="en-US" sz="1200" b="1" dirty="0">
              <a:solidFill>
                <a:schemeClr val="bg1"/>
              </a:solidFill>
            </a:endParaRPr>
          </a:p>
          <a:p>
            <a:pPr defTabSz="1125809" eaLnBrk="1" hangingPunct="1">
              <a:spcBef>
                <a:spcPts val="0"/>
              </a:spcBef>
              <a:buClrTx/>
            </a:pP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929304" y="5304115"/>
            <a:ext cx="203287" cy="1499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indent="-289270" defTabSz="1125809" eaLnBrk="1" hangingPunct="1">
              <a:spcBef>
                <a:spcPct val="100000"/>
              </a:spcBef>
              <a:buClrTx/>
              <a:buFont typeface="Webdings" pitchFamily="18" charset="2"/>
              <a:buChar char="4"/>
            </a:pPr>
            <a:endParaRPr lang="en-US" sz="1200" err="1">
              <a:solidFill>
                <a:schemeClr val="tx1"/>
              </a:soli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929304" y="4913271"/>
            <a:ext cx="203287" cy="14996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indent="-289270" defTabSz="1125809" eaLnBrk="1" hangingPunct="1">
              <a:spcBef>
                <a:spcPct val="100000"/>
              </a:spcBef>
              <a:buClrTx/>
              <a:buFont typeface="Webdings" pitchFamily="18" charset="2"/>
              <a:buChar char="4"/>
            </a:pPr>
            <a:endParaRPr lang="en-US" sz="1200" err="1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E5AD18-2358-4E6E-89FD-D80517EA1B59}"/>
              </a:ext>
            </a:extLst>
          </p:cNvPr>
          <p:cNvCxnSpPr>
            <a:cxnSpLocks/>
            <a:stCxn id="45" idx="3"/>
            <a:endCxn id="84" idx="1"/>
          </p:cNvCxnSpPr>
          <p:nvPr/>
        </p:nvCxnSpPr>
        <p:spPr bwMode="auto">
          <a:xfrm flipV="1">
            <a:off x="5512734" y="4583574"/>
            <a:ext cx="1180413" cy="322384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384A8B11-7A70-43E5-B887-10E0063ABAEE}"/>
              </a:ext>
            </a:extLst>
          </p:cNvPr>
          <p:cNvSpPr/>
          <p:nvPr/>
        </p:nvSpPr>
        <p:spPr bwMode="auto">
          <a:xfrm>
            <a:off x="8929304" y="4489121"/>
            <a:ext cx="203287" cy="14996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marL="289270" indent="-289270" defTabSz="1125809" eaLnBrk="1" hangingPunct="1">
              <a:spcBef>
                <a:spcPct val="100000"/>
              </a:spcBef>
              <a:buClrTx/>
              <a:buFont typeface="Webdings" pitchFamily="18" charset="2"/>
              <a:buChar char="4"/>
            </a:pPr>
            <a:endParaRPr lang="en-US" sz="1200" err="1">
              <a:solidFill>
                <a:schemeClr val="tx1"/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FY18 </a:t>
            </a:r>
            <a:r>
              <a:rPr lang="en-US" dirty="0"/>
              <a:t>Advertiser Segmentation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73840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Segmentation enables effective management of the right set of customers based upon their spend opportunities and potential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694431" y="3272162"/>
            <a:ext cx="2542045" cy="456356"/>
          </a:xfrm>
          <a:prstGeom prst="rect">
            <a:avLst/>
          </a:prstGeom>
          <a:solidFill>
            <a:srgbClr val="006666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Enterprise</a:t>
            </a:r>
          </a:p>
          <a:p>
            <a:pPr eaLnBrk="1" hangingPunct="1">
              <a:spcBef>
                <a:spcPts val="739"/>
              </a:spcBef>
              <a:buClrTx/>
            </a:pPr>
            <a:r>
              <a:rPr lang="en-US" sz="1200" dirty="0" smtClean="0">
                <a:solidFill>
                  <a:schemeClr val="bg1"/>
                </a:solidFill>
              </a:rPr>
              <a:t>(NAAS &amp; EMEA Markets)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694431" y="3830373"/>
            <a:ext cx="2542045" cy="456356"/>
          </a:xfrm>
          <a:prstGeom prst="rect">
            <a:avLst/>
          </a:prstGeom>
          <a:solidFill>
            <a:srgbClr val="004B50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Strategic</a:t>
            </a:r>
          </a:p>
          <a:p>
            <a:pPr eaLnBrk="1" hangingPunct="1">
              <a:spcBef>
                <a:spcPts val="739"/>
              </a:spcBef>
              <a:buClrTx/>
            </a:pPr>
            <a:r>
              <a:rPr lang="en-US" sz="1200" dirty="0" smtClean="0">
                <a:solidFill>
                  <a:schemeClr val="bg1"/>
                </a:solidFill>
              </a:rPr>
              <a:t>(APAC &amp; LATAM Markets)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693147" y="4355396"/>
            <a:ext cx="2542045" cy="456356"/>
          </a:xfrm>
          <a:prstGeom prst="rect">
            <a:avLst/>
          </a:prstGeom>
          <a:solidFill>
            <a:srgbClr val="004B50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Enterprise</a:t>
            </a:r>
          </a:p>
          <a:p>
            <a:pPr eaLnBrk="1" hangingPunct="1">
              <a:spcBef>
                <a:spcPts val="739"/>
              </a:spcBef>
              <a:buClrTx/>
            </a:pPr>
            <a:r>
              <a:rPr lang="en-US" sz="1200" dirty="0" smtClean="0">
                <a:solidFill>
                  <a:schemeClr val="bg1"/>
                </a:solidFill>
              </a:rPr>
              <a:t>(APAC &amp; LATAM Markets)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693146" y="4862933"/>
            <a:ext cx="2542045" cy="310829"/>
          </a:xfrm>
          <a:prstGeom prst="rect">
            <a:avLst/>
          </a:prstGeom>
          <a:solidFill>
            <a:srgbClr val="004B50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Corporate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691572" y="5232541"/>
            <a:ext cx="2542045" cy="310829"/>
          </a:xfrm>
          <a:prstGeom prst="rect">
            <a:avLst/>
          </a:prstGeom>
          <a:solidFill>
            <a:srgbClr val="004B50"/>
          </a:solidFill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56289" tIns="56289" rIns="56289" bIns="56289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739"/>
              </a:spcBef>
              <a:buClrTx/>
            </a:pPr>
            <a:r>
              <a:rPr lang="en-US" sz="1400" dirty="0" smtClean="0">
                <a:solidFill>
                  <a:schemeClr val="bg1"/>
                </a:solidFill>
              </a:rPr>
              <a:t>SMB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E5AD18-2358-4E6E-89FD-D80517EA1B59}"/>
              </a:ext>
            </a:extLst>
          </p:cNvPr>
          <p:cNvCxnSpPr>
            <a:cxnSpLocks/>
            <a:stCxn id="45" idx="3"/>
            <a:endCxn id="83" idx="1"/>
          </p:cNvCxnSpPr>
          <p:nvPr/>
        </p:nvCxnSpPr>
        <p:spPr bwMode="auto">
          <a:xfrm flipV="1">
            <a:off x="5512734" y="4058551"/>
            <a:ext cx="1181697" cy="847407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cxnSpLocks/>
            <a:stCxn id="27" idx="3"/>
            <a:endCxn id="78" idx="1"/>
          </p:cNvCxnSpPr>
          <p:nvPr/>
        </p:nvCxnSpPr>
        <p:spPr bwMode="auto">
          <a:xfrm>
            <a:off x="5512734" y="3230109"/>
            <a:ext cx="1181697" cy="270231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7322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F852-5793-4C00-9396-F0B1BBF5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pPr defTabSz="896354"/>
            <a:r>
              <a:rPr lang="en-US" sz="2549" dirty="0"/>
              <a:t>Sales  Motions | Summary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2784042-B61D-41B3-9703-D36049ECCB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8288" y="1876013"/>
          <a:ext cx="1216152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57006508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1752894797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3288048087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195087045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80388087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Strategic</a:t>
                      </a:r>
                      <a:endParaRPr lang="en-US" sz="1600" dirty="0"/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895837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Enterprise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Corporate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895837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19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Description</a:t>
                      </a: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Customized service defined by client need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Planned service prioritized by client opportunity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Dedicated virtual account management hub providing high-value proactive service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Reactive support model with limited proactive service programs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953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Modality</a:t>
                      </a:r>
                      <a:endParaRPr lang="en-US" sz="1700" kern="1200" dirty="0">
                        <a:solidFill>
                          <a:srgbClr val="3C3C3C"/>
                        </a:solidFill>
                        <a:latin typeface="+mj-lt"/>
                        <a:ea typeface="Segoe UI" pitchFamily="34" charset="0"/>
                        <a:cs typeface="Segoe UI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In Person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In Person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Hubbed</a:t>
                      </a: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/Targeted In-Person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Virtual</a:t>
                      </a: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 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6019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Partner Deliverables</a:t>
                      </a: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Customized/Individual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Prioritized/Individual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Templated / Scaled Events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Self –Serve / No Targeted Engagement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9941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8958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Segoe UI" pitchFamily="34" charset="0"/>
                          <a:cs typeface="Segoe UI"/>
                        </a:rPr>
                        <a:t>Account Team</a:t>
                      </a: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Managed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Managed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Managed [Hub]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Unmanaged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3188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367" rtl="0" eaLnBrk="1" fontAlgn="ctr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+mn-ea"/>
                          <a:cs typeface="Segoe UI"/>
                        </a:rPr>
                        <a:t>Priority setting for account team</a:t>
                      </a: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Sales Manager/AE/AM Driven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Sales Manager/AE/AM Driven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Sales Manager Driven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System Driven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99475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367" rtl="0" eaLnBrk="1" fontAlgn="ctr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rgbClr val="3C3C3C"/>
                          </a:solidFill>
                          <a:latin typeface="+mj-lt"/>
                          <a:ea typeface="+mn-ea"/>
                          <a:cs typeface="Segoe UI"/>
                        </a:rPr>
                        <a:t>Engagement</a:t>
                      </a:r>
                    </a:p>
                  </a:txBody>
                  <a:tcPr marL="4572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Daily</a:t>
                      </a:r>
                      <a:endParaRPr lang="en-US" sz="1400" b="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Segoe UI Light"/>
                        <a:ea typeface="+mn-ea"/>
                        <a:cs typeface="Segoe UI Ligh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Prioritized</a:t>
                      </a:r>
                      <a:endParaRPr lang="en-US" sz="1400" b="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Segoe UI Light"/>
                        <a:ea typeface="+mn-ea"/>
                        <a:cs typeface="Segoe UI Ligh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Weekly &amp; Alert Driven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7" rtl="0" eaLnBrk="1" fontAlgn="ctr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Segoe UI Light"/>
                          <a:ea typeface="+mn-ea"/>
                          <a:cs typeface="Segoe UI Light"/>
                        </a:rPr>
                        <a:t>Prioritized Ongoing &amp; Short Term 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54644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49993840-4803-4EBE-84D2-AEB0A5592D4E}"/>
              </a:ext>
            </a:extLst>
          </p:cNvPr>
          <p:cNvGrpSpPr/>
          <p:nvPr/>
        </p:nvGrpSpPr>
        <p:grpSpPr>
          <a:xfrm>
            <a:off x="2410873" y="1128511"/>
            <a:ext cx="914400" cy="914400"/>
            <a:chOff x="336541" y="2494925"/>
            <a:chExt cx="1345039" cy="134503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EAB936-1D4C-4C4B-9E6A-671E2A7E6C22}"/>
                </a:ext>
              </a:extLst>
            </p:cNvPr>
            <p:cNvSpPr/>
            <p:nvPr/>
          </p:nvSpPr>
          <p:spPr>
            <a:xfrm>
              <a:off x="336541" y="2494925"/>
              <a:ext cx="1345039" cy="1345039"/>
            </a:xfrm>
            <a:custGeom>
              <a:avLst/>
              <a:gdLst>
                <a:gd name="connsiteX0" fmla="*/ 0 w 1345039"/>
                <a:gd name="connsiteY0" fmla="*/ 672520 h 1345039"/>
                <a:gd name="connsiteX1" fmla="*/ 672520 w 1345039"/>
                <a:gd name="connsiteY1" fmla="*/ 0 h 1345039"/>
                <a:gd name="connsiteX2" fmla="*/ 1345040 w 1345039"/>
                <a:gd name="connsiteY2" fmla="*/ 672520 h 1345039"/>
                <a:gd name="connsiteX3" fmla="*/ 672520 w 1345039"/>
                <a:gd name="connsiteY3" fmla="*/ 1345040 h 1345039"/>
                <a:gd name="connsiteX4" fmla="*/ 0 w 1345039"/>
                <a:gd name="connsiteY4" fmla="*/ 672520 h 134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039" h="1345039">
                  <a:moveTo>
                    <a:pt x="0" y="672520"/>
                  </a:moveTo>
                  <a:cubicBezTo>
                    <a:pt x="0" y="301097"/>
                    <a:pt x="301097" y="0"/>
                    <a:pt x="672520" y="0"/>
                  </a:cubicBezTo>
                  <a:cubicBezTo>
                    <a:pt x="1043943" y="0"/>
                    <a:pt x="1345040" y="301097"/>
                    <a:pt x="1345040" y="672520"/>
                  </a:cubicBezTo>
                  <a:cubicBezTo>
                    <a:pt x="1345040" y="1043943"/>
                    <a:pt x="1043943" y="1345040"/>
                    <a:pt x="672520" y="1345040"/>
                  </a:cubicBezTo>
                  <a:cubicBezTo>
                    <a:pt x="301097" y="1345040"/>
                    <a:pt x="0" y="1043943"/>
                    <a:pt x="0" y="67252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976" tIns="196976" rIns="196976" bIns="196976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13F963-A875-4152-BFA4-D2E9AEDC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61" y="2710245"/>
              <a:ext cx="914399" cy="914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0DF700-5631-4289-A853-2CDA5968BCC7}"/>
              </a:ext>
            </a:extLst>
          </p:cNvPr>
          <p:cNvGrpSpPr/>
          <p:nvPr/>
        </p:nvGrpSpPr>
        <p:grpSpPr>
          <a:xfrm>
            <a:off x="5065713" y="1128511"/>
            <a:ext cx="914400" cy="914400"/>
            <a:chOff x="4306702" y="1373219"/>
            <a:chExt cx="914400" cy="9144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1A15E0-DF3A-4661-AAAE-3113F5BC4F55}"/>
                </a:ext>
              </a:extLst>
            </p:cNvPr>
            <p:cNvSpPr/>
            <p:nvPr/>
          </p:nvSpPr>
          <p:spPr>
            <a:xfrm>
              <a:off x="4306702" y="1373219"/>
              <a:ext cx="914400" cy="914400"/>
            </a:xfrm>
            <a:custGeom>
              <a:avLst/>
              <a:gdLst>
                <a:gd name="connsiteX0" fmla="*/ 0 w 1345039"/>
                <a:gd name="connsiteY0" fmla="*/ 672520 h 1345039"/>
                <a:gd name="connsiteX1" fmla="*/ 672520 w 1345039"/>
                <a:gd name="connsiteY1" fmla="*/ 0 h 1345039"/>
                <a:gd name="connsiteX2" fmla="*/ 1345040 w 1345039"/>
                <a:gd name="connsiteY2" fmla="*/ 672520 h 1345039"/>
                <a:gd name="connsiteX3" fmla="*/ 672520 w 1345039"/>
                <a:gd name="connsiteY3" fmla="*/ 1345040 h 1345039"/>
                <a:gd name="connsiteX4" fmla="*/ 0 w 1345039"/>
                <a:gd name="connsiteY4" fmla="*/ 672520 h 134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039" h="1345039">
                  <a:moveTo>
                    <a:pt x="0" y="672520"/>
                  </a:moveTo>
                  <a:cubicBezTo>
                    <a:pt x="0" y="301097"/>
                    <a:pt x="301097" y="0"/>
                    <a:pt x="672520" y="0"/>
                  </a:cubicBezTo>
                  <a:cubicBezTo>
                    <a:pt x="1043943" y="0"/>
                    <a:pt x="1345040" y="301097"/>
                    <a:pt x="1345040" y="672520"/>
                  </a:cubicBezTo>
                  <a:cubicBezTo>
                    <a:pt x="1345040" y="1043943"/>
                    <a:pt x="1043943" y="1345040"/>
                    <a:pt x="672520" y="1345040"/>
                  </a:cubicBezTo>
                  <a:cubicBezTo>
                    <a:pt x="301097" y="1345040"/>
                    <a:pt x="0" y="1043943"/>
                    <a:pt x="0" y="672520"/>
                  </a:cubicBezTo>
                  <a:close/>
                </a:path>
              </a:pathLst>
            </a:custGeom>
            <a:solidFill>
              <a:schemeClr val="tx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976" tIns="196976" rIns="196976" bIns="196976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8E2176-7888-4A62-B26B-92763DD2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245" y="1519601"/>
              <a:ext cx="728446" cy="54864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429B5A-23ED-4D47-AD09-EE4BA1787FC1}"/>
              </a:ext>
            </a:extLst>
          </p:cNvPr>
          <p:cNvGrpSpPr/>
          <p:nvPr/>
        </p:nvGrpSpPr>
        <p:grpSpPr>
          <a:xfrm>
            <a:off x="7720553" y="1128511"/>
            <a:ext cx="914400" cy="914400"/>
            <a:chOff x="7030151" y="1373219"/>
            <a:chExt cx="914400" cy="9144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BA48213-66DB-46E1-AE83-B7827A61DEC0}"/>
                </a:ext>
              </a:extLst>
            </p:cNvPr>
            <p:cNvSpPr/>
            <p:nvPr/>
          </p:nvSpPr>
          <p:spPr>
            <a:xfrm>
              <a:off x="7030151" y="1373219"/>
              <a:ext cx="914400" cy="914400"/>
            </a:xfrm>
            <a:custGeom>
              <a:avLst/>
              <a:gdLst>
                <a:gd name="connsiteX0" fmla="*/ 0 w 1345039"/>
                <a:gd name="connsiteY0" fmla="*/ 672520 h 1345039"/>
                <a:gd name="connsiteX1" fmla="*/ 672520 w 1345039"/>
                <a:gd name="connsiteY1" fmla="*/ 0 h 1345039"/>
                <a:gd name="connsiteX2" fmla="*/ 1345040 w 1345039"/>
                <a:gd name="connsiteY2" fmla="*/ 672520 h 1345039"/>
                <a:gd name="connsiteX3" fmla="*/ 672520 w 1345039"/>
                <a:gd name="connsiteY3" fmla="*/ 1345040 h 1345039"/>
                <a:gd name="connsiteX4" fmla="*/ 0 w 1345039"/>
                <a:gd name="connsiteY4" fmla="*/ 672520 h 134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039" h="1345039">
                  <a:moveTo>
                    <a:pt x="0" y="672520"/>
                  </a:moveTo>
                  <a:cubicBezTo>
                    <a:pt x="0" y="301097"/>
                    <a:pt x="301097" y="0"/>
                    <a:pt x="672520" y="0"/>
                  </a:cubicBezTo>
                  <a:cubicBezTo>
                    <a:pt x="1043943" y="0"/>
                    <a:pt x="1345040" y="301097"/>
                    <a:pt x="1345040" y="672520"/>
                  </a:cubicBezTo>
                  <a:cubicBezTo>
                    <a:pt x="1345040" y="1043943"/>
                    <a:pt x="1043943" y="1345040"/>
                    <a:pt x="672520" y="1345040"/>
                  </a:cubicBezTo>
                  <a:cubicBezTo>
                    <a:pt x="301097" y="1345040"/>
                    <a:pt x="0" y="1043943"/>
                    <a:pt x="0" y="6725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976" tIns="196976" rIns="196976" bIns="196976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0473FC-1A8F-4811-A9AA-2CFF5F367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672" y="1483106"/>
              <a:ext cx="825358" cy="62163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B31367-5EAA-4F19-87CB-19CBDD4AFA2E}"/>
              </a:ext>
            </a:extLst>
          </p:cNvPr>
          <p:cNvGrpSpPr/>
          <p:nvPr/>
        </p:nvGrpSpPr>
        <p:grpSpPr>
          <a:xfrm>
            <a:off x="10375392" y="1128511"/>
            <a:ext cx="914400" cy="914400"/>
            <a:chOff x="9781032" y="1373219"/>
            <a:chExt cx="914400" cy="9144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9A6B652-8375-4EBF-9594-3332A8FDB83C}"/>
                </a:ext>
              </a:extLst>
            </p:cNvPr>
            <p:cNvSpPr/>
            <p:nvPr/>
          </p:nvSpPr>
          <p:spPr>
            <a:xfrm>
              <a:off x="9781032" y="1373219"/>
              <a:ext cx="914400" cy="914400"/>
            </a:xfrm>
            <a:custGeom>
              <a:avLst/>
              <a:gdLst>
                <a:gd name="connsiteX0" fmla="*/ 0 w 1345039"/>
                <a:gd name="connsiteY0" fmla="*/ 672520 h 1345039"/>
                <a:gd name="connsiteX1" fmla="*/ 672520 w 1345039"/>
                <a:gd name="connsiteY1" fmla="*/ 0 h 1345039"/>
                <a:gd name="connsiteX2" fmla="*/ 1345040 w 1345039"/>
                <a:gd name="connsiteY2" fmla="*/ 672520 h 1345039"/>
                <a:gd name="connsiteX3" fmla="*/ 672520 w 1345039"/>
                <a:gd name="connsiteY3" fmla="*/ 1345040 h 1345039"/>
                <a:gd name="connsiteX4" fmla="*/ 0 w 1345039"/>
                <a:gd name="connsiteY4" fmla="*/ 672520 h 134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039" h="1345039">
                  <a:moveTo>
                    <a:pt x="0" y="672520"/>
                  </a:moveTo>
                  <a:cubicBezTo>
                    <a:pt x="0" y="301097"/>
                    <a:pt x="301097" y="0"/>
                    <a:pt x="672520" y="0"/>
                  </a:cubicBezTo>
                  <a:cubicBezTo>
                    <a:pt x="1043943" y="0"/>
                    <a:pt x="1345040" y="301097"/>
                    <a:pt x="1345040" y="672520"/>
                  </a:cubicBezTo>
                  <a:cubicBezTo>
                    <a:pt x="1345040" y="1043943"/>
                    <a:pt x="1043943" y="1345040"/>
                    <a:pt x="672520" y="1345040"/>
                  </a:cubicBezTo>
                  <a:cubicBezTo>
                    <a:pt x="301097" y="1345040"/>
                    <a:pt x="0" y="1043943"/>
                    <a:pt x="0" y="6725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976" tIns="196976" rIns="196976" bIns="196976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4AA09E-8E3D-4774-AE49-4A303538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417" y="1519600"/>
              <a:ext cx="621630" cy="621630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785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A913-67EC-4C39-9528-8DEF560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Strategic Account Team Roles and Responsibilities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3CCA-8F5C-4C7B-82F8-D5FEDEB378D5}"/>
              </a:ext>
            </a:extLst>
          </p:cNvPr>
          <p:cNvGrpSpPr/>
          <p:nvPr/>
        </p:nvGrpSpPr>
        <p:grpSpPr>
          <a:xfrm>
            <a:off x="187755" y="1189393"/>
            <a:ext cx="6795194" cy="5103184"/>
            <a:chOff x="187755" y="1189393"/>
            <a:chExt cx="6795194" cy="5103184"/>
          </a:xfrm>
        </p:grpSpPr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77320B6E-3084-4F99-926F-294AF0D100E5}"/>
                </a:ext>
              </a:extLst>
            </p:cNvPr>
            <p:cNvSpPr/>
            <p:nvPr/>
          </p:nvSpPr>
          <p:spPr>
            <a:xfrm>
              <a:off x="2222786" y="5809796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758B72B8-E916-466C-8540-C89A323C5EE1}"/>
                </a:ext>
              </a:extLst>
            </p:cNvPr>
            <p:cNvSpPr/>
            <p:nvPr/>
          </p:nvSpPr>
          <p:spPr>
            <a:xfrm>
              <a:off x="1760890" y="5052472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9697724B-75B8-4B1F-8967-CB65C54B5B82}"/>
                </a:ext>
              </a:extLst>
            </p:cNvPr>
            <p:cNvSpPr/>
            <p:nvPr/>
          </p:nvSpPr>
          <p:spPr>
            <a:xfrm>
              <a:off x="1760890" y="4273123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449F3F92-C61F-485A-B416-F996A2E1683B}"/>
                </a:ext>
              </a:extLst>
            </p:cNvPr>
            <p:cNvSpPr/>
            <p:nvPr/>
          </p:nvSpPr>
          <p:spPr>
            <a:xfrm>
              <a:off x="1760890" y="3322924"/>
              <a:ext cx="32511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CFB1D1A6-2EE4-4EEC-8E7B-318360D66BC8}"/>
                </a:ext>
              </a:extLst>
            </p:cNvPr>
            <p:cNvSpPr/>
            <p:nvPr/>
          </p:nvSpPr>
          <p:spPr>
            <a:xfrm>
              <a:off x="1760890" y="2351628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6DA5D68E-BA1E-438F-B9B0-3CD35502149C}"/>
                </a:ext>
              </a:extLst>
            </p:cNvPr>
            <p:cNvSpPr/>
            <p:nvPr/>
          </p:nvSpPr>
          <p:spPr>
            <a:xfrm>
              <a:off x="1760890" y="1656682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A292DE-6F3D-410C-944A-42F826AB8B61}"/>
                </a:ext>
              </a:extLst>
            </p:cNvPr>
            <p:cNvSpPr/>
            <p:nvPr/>
          </p:nvSpPr>
          <p:spPr>
            <a:xfrm>
              <a:off x="187755" y="1553444"/>
              <a:ext cx="4327394" cy="43198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BC5FB2-FF30-4B08-AB41-13D6D4726037}"/>
                </a:ext>
              </a:extLst>
            </p:cNvPr>
            <p:cNvSpPr/>
            <p:nvPr/>
          </p:nvSpPr>
          <p:spPr>
            <a:xfrm>
              <a:off x="460410" y="3723232"/>
              <a:ext cx="2600960" cy="1341120"/>
            </a:xfrm>
            <a:custGeom>
              <a:avLst/>
              <a:gdLst>
                <a:gd name="connsiteX0" fmla="*/ 0 w 2600960"/>
                <a:gd name="connsiteY0" fmla="*/ 0 h 1341120"/>
                <a:gd name="connsiteX1" fmla="*/ 2600960 w 2600960"/>
                <a:gd name="connsiteY1" fmla="*/ 0 h 1341120"/>
                <a:gd name="connsiteX2" fmla="*/ 2600960 w 2600960"/>
                <a:gd name="connsiteY2" fmla="*/ 1341120 h 1341120"/>
                <a:gd name="connsiteX3" fmla="*/ 0 w 2600960"/>
                <a:gd name="connsiteY3" fmla="*/ 1341120 h 1341120"/>
                <a:gd name="connsiteX4" fmla="*/ 0 w 2600960"/>
                <a:gd name="connsiteY4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960" h="1341120">
                  <a:moveTo>
                    <a:pt x="0" y="0"/>
                  </a:moveTo>
                  <a:lnTo>
                    <a:pt x="2600960" y="0"/>
                  </a:lnTo>
                  <a:lnTo>
                    <a:pt x="2600960" y="1341120"/>
                  </a:lnTo>
                  <a:lnTo>
                    <a:pt x="0" y="13411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4730D4-00EA-4F4E-8F41-BD2611D6B775}"/>
                </a:ext>
              </a:extLst>
            </p:cNvPr>
            <p:cNvSpPr/>
            <p:nvPr/>
          </p:nvSpPr>
          <p:spPr>
            <a:xfrm>
              <a:off x="5453607" y="1189393"/>
              <a:ext cx="914400" cy="9144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629AD1-B91D-497D-808E-F57A0F558EDA}"/>
                </a:ext>
              </a:extLst>
            </p:cNvPr>
            <p:cNvSpPr/>
            <p:nvPr/>
          </p:nvSpPr>
          <p:spPr>
            <a:xfrm>
              <a:off x="6246733" y="156524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91A1A-BECF-42A9-9E53-8CAE020DC337}"/>
                </a:ext>
              </a:extLst>
            </p:cNvPr>
            <p:cNvSpPr/>
            <p:nvPr/>
          </p:nvSpPr>
          <p:spPr>
            <a:xfrm>
              <a:off x="4785319" y="1915528"/>
              <a:ext cx="914400" cy="914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AM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18A7B-BA90-42C7-9AD0-405408677DF8}"/>
                </a:ext>
              </a:extLst>
            </p:cNvPr>
            <p:cNvSpPr/>
            <p:nvPr/>
          </p:nvSpPr>
          <p:spPr>
            <a:xfrm>
              <a:off x="5608279" y="2260192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71AB31-9959-49C6-9758-98F659AF19D2}"/>
                </a:ext>
              </a:extLst>
            </p:cNvPr>
            <p:cNvSpPr/>
            <p:nvPr/>
          </p:nvSpPr>
          <p:spPr>
            <a:xfrm>
              <a:off x="4554890" y="2872756"/>
              <a:ext cx="914400" cy="9144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D041959-8D5B-4D88-BCFF-860F142DA039}"/>
                </a:ext>
              </a:extLst>
            </p:cNvPr>
            <p:cNvSpPr/>
            <p:nvPr/>
          </p:nvSpPr>
          <p:spPr>
            <a:xfrm>
              <a:off x="5377850" y="3231488"/>
              <a:ext cx="247904" cy="731520"/>
            </a:xfrm>
            <a:custGeom>
              <a:avLst/>
              <a:gdLst>
                <a:gd name="connsiteX0" fmla="*/ 0 w 247904"/>
                <a:gd name="connsiteY0" fmla="*/ 0 h 731520"/>
                <a:gd name="connsiteX1" fmla="*/ 247904 w 247904"/>
                <a:gd name="connsiteY1" fmla="*/ 0 h 731520"/>
                <a:gd name="connsiteX2" fmla="*/ 247904 w 247904"/>
                <a:gd name="connsiteY2" fmla="*/ 731520 h 731520"/>
                <a:gd name="connsiteX3" fmla="*/ 0 w 247904"/>
                <a:gd name="connsiteY3" fmla="*/ 731520 h 731520"/>
                <a:gd name="connsiteX4" fmla="*/ 0 w 247904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904" h="731520">
                  <a:moveTo>
                    <a:pt x="0" y="0"/>
                  </a:moveTo>
                  <a:lnTo>
                    <a:pt x="247904" y="0"/>
                  </a:lnTo>
                  <a:lnTo>
                    <a:pt x="247904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0B72C7-9AEB-4337-ABA9-58A643EEC911}"/>
                </a:ext>
              </a:extLst>
            </p:cNvPr>
            <p:cNvSpPr/>
            <p:nvPr/>
          </p:nvSpPr>
          <p:spPr>
            <a:xfrm>
              <a:off x="4785319" y="3822953"/>
              <a:ext cx="914400" cy="9144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2410EF-1F20-46D0-8038-038DC2B18088}"/>
                </a:ext>
              </a:extLst>
            </p:cNvPr>
            <p:cNvSpPr/>
            <p:nvPr/>
          </p:nvSpPr>
          <p:spPr>
            <a:xfrm>
              <a:off x="5608279" y="4202784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E3CE7F-8892-49C2-8DCA-7C3FC0F1F827}"/>
                </a:ext>
              </a:extLst>
            </p:cNvPr>
            <p:cNvSpPr/>
            <p:nvPr/>
          </p:nvSpPr>
          <p:spPr>
            <a:xfrm>
              <a:off x="5374535" y="4627902"/>
              <a:ext cx="914400" cy="914400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IM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B0CBF8-738B-4BB8-BA6B-A5FF7BD3FF74}"/>
                </a:ext>
              </a:extLst>
            </p:cNvPr>
            <p:cNvSpPr/>
            <p:nvPr/>
          </p:nvSpPr>
          <p:spPr>
            <a:xfrm>
              <a:off x="6246733" y="489772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DA4D40-FC6D-43FC-8988-155155864BE5}"/>
                </a:ext>
              </a:extLst>
            </p:cNvPr>
            <p:cNvSpPr/>
            <p:nvPr/>
          </p:nvSpPr>
          <p:spPr>
            <a:xfrm>
              <a:off x="6068549" y="5378177"/>
              <a:ext cx="914400" cy="914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F89A1AF-7F92-4437-B60E-8ABB28F65C96}"/>
              </a:ext>
            </a:extLst>
          </p:cNvPr>
          <p:cNvSpPr/>
          <p:nvPr/>
        </p:nvSpPr>
        <p:spPr>
          <a:xfrm>
            <a:off x="6338173" y="1271111"/>
            <a:ext cx="57600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B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Executive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Segoe UI" pitchFamily="34" charset="0"/>
                <a:cs typeface="Segoe UI" pitchFamily="34" charset="0"/>
              </a:rPr>
              <a:t>Drive and grow incremental revenue for existing clients and new agency clients through frequent, custom, in-person engagements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BAD7A-C205-4C42-BFB2-74E6FCF9B449}"/>
              </a:ext>
            </a:extLst>
          </p:cNvPr>
          <p:cNvSpPr/>
          <p:nvPr/>
        </p:nvSpPr>
        <p:spPr>
          <a:xfrm>
            <a:off x="5720709" y="20993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existing client relationships and upsell advertising through frequent, custom, in-person engagements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00E62-2158-4C30-BFB5-F127385EBC0D}"/>
              </a:ext>
            </a:extLst>
          </p:cNvPr>
          <p:cNvSpPr/>
          <p:nvPr/>
        </p:nvSpPr>
        <p:spPr>
          <a:xfrm>
            <a:off x="5501802" y="305570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29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Specialist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Support foundational campaign activities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AE3B45-5E05-479C-8040-9F9846A928DE}"/>
              </a:ext>
            </a:extLst>
          </p:cNvPr>
          <p:cNvSpPr/>
          <p:nvPr/>
        </p:nvSpPr>
        <p:spPr>
          <a:xfrm>
            <a:off x="5699719" y="3910821"/>
            <a:ext cx="6471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Agency Lead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Segoe UI" pitchFamily="34" charset="0"/>
                <a:cs typeface="Segoe UI" pitchFamily="34" charset="0"/>
              </a:rPr>
              <a:t>Lead engagement on an agency-wide level, spanning across regions and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E237F0-11FE-4CE2-B796-16519F85C8D0}"/>
              </a:ext>
            </a:extLst>
          </p:cNvPr>
          <p:cNvSpPr/>
          <p:nvPr/>
        </p:nvSpPr>
        <p:spPr>
          <a:xfrm>
            <a:off x="6318769" y="4655004"/>
            <a:ext cx="57022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Insights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+mn-ea"/>
                <a:cs typeface="Segoe UI" pitchFamily="34" charset="0"/>
              </a:rPr>
              <a:t>Drive innovative, proactive recommendations and complex insights from existing customers in named BoB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EDED2B-DB11-4BFA-855D-B6970EAA1611}"/>
              </a:ext>
            </a:extLst>
          </p:cNvPr>
          <p:cNvSpPr/>
          <p:nvPr/>
        </p:nvSpPr>
        <p:spPr>
          <a:xfrm>
            <a:off x="510923" y="1794696"/>
            <a:ext cx="3727382" cy="3881353"/>
          </a:xfrm>
          <a:prstGeom prst="ellipse">
            <a:avLst/>
          </a:prstGeom>
          <a:blipFill>
            <a:blip r:embed="rId3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7B67B-6586-4A98-B7F1-2094008286C2}"/>
              </a:ext>
            </a:extLst>
          </p:cNvPr>
          <p:cNvSpPr txBox="1"/>
          <p:nvPr/>
        </p:nvSpPr>
        <p:spPr>
          <a:xfrm>
            <a:off x="910302" y="5826849"/>
            <a:ext cx="2675818" cy="4062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Client 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AFE8D3-7A6C-4698-86F8-8A0D29AF1D12}"/>
              </a:ext>
            </a:extLst>
          </p:cNvPr>
          <p:cNvSpPr/>
          <p:nvPr/>
        </p:nvSpPr>
        <p:spPr>
          <a:xfrm>
            <a:off x="6982949" y="5562323"/>
            <a:ext cx="5702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TAM / Global Support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+mn-ea"/>
                <a:cs typeface="Segoe UI" pitchFamily="34" charset="0"/>
              </a:rPr>
              <a:t>Support account teams and clients with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3408800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A913-67EC-4C39-9528-8DEF560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Enterprise Account Team Roles and Responsibilities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3CCA-8F5C-4C7B-82F8-D5FEDEB378D5}"/>
              </a:ext>
            </a:extLst>
          </p:cNvPr>
          <p:cNvGrpSpPr/>
          <p:nvPr/>
        </p:nvGrpSpPr>
        <p:grpSpPr>
          <a:xfrm>
            <a:off x="187755" y="1189393"/>
            <a:ext cx="6795194" cy="5103184"/>
            <a:chOff x="187755" y="1189393"/>
            <a:chExt cx="6795194" cy="5103184"/>
          </a:xfrm>
        </p:grpSpPr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77320B6E-3084-4F99-926F-294AF0D100E5}"/>
                </a:ext>
              </a:extLst>
            </p:cNvPr>
            <p:cNvSpPr/>
            <p:nvPr/>
          </p:nvSpPr>
          <p:spPr>
            <a:xfrm>
              <a:off x="2222786" y="5809796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758B72B8-E916-466C-8540-C89A323C5EE1}"/>
                </a:ext>
              </a:extLst>
            </p:cNvPr>
            <p:cNvSpPr/>
            <p:nvPr/>
          </p:nvSpPr>
          <p:spPr>
            <a:xfrm>
              <a:off x="1760890" y="5052472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9697724B-75B8-4B1F-8967-CB65C54B5B82}"/>
                </a:ext>
              </a:extLst>
            </p:cNvPr>
            <p:cNvSpPr/>
            <p:nvPr/>
          </p:nvSpPr>
          <p:spPr>
            <a:xfrm>
              <a:off x="1760890" y="4273123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449F3F92-C61F-485A-B416-F996A2E1683B}"/>
                </a:ext>
              </a:extLst>
            </p:cNvPr>
            <p:cNvSpPr/>
            <p:nvPr/>
          </p:nvSpPr>
          <p:spPr>
            <a:xfrm>
              <a:off x="1760890" y="3322924"/>
              <a:ext cx="32511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CFB1D1A6-2EE4-4EEC-8E7B-318360D66BC8}"/>
                </a:ext>
              </a:extLst>
            </p:cNvPr>
            <p:cNvSpPr/>
            <p:nvPr/>
          </p:nvSpPr>
          <p:spPr>
            <a:xfrm>
              <a:off x="1760890" y="2351628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6DA5D68E-BA1E-438F-B9B0-3CD35502149C}"/>
                </a:ext>
              </a:extLst>
            </p:cNvPr>
            <p:cNvSpPr/>
            <p:nvPr/>
          </p:nvSpPr>
          <p:spPr>
            <a:xfrm>
              <a:off x="1760890" y="1656682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A292DE-6F3D-410C-944A-42F826AB8B61}"/>
                </a:ext>
              </a:extLst>
            </p:cNvPr>
            <p:cNvSpPr/>
            <p:nvPr/>
          </p:nvSpPr>
          <p:spPr>
            <a:xfrm>
              <a:off x="187755" y="1553444"/>
              <a:ext cx="4327394" cy="43198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BC5FB2-FF30-4B08-AB41-13D6D4726037}"/>
                </a:ext>
              </a:extLst>
            </p:cNvPr>
            <p:cNvSpPr/>
            <p:nvPr/>
          </p:nvSpPr>
          <p:spPr>
            <a:xfrm>
              <a:off x="460410" y="3723232"/>
              <a:ext cx="2600960" cy="1341120"/>
            </a:xfrm>
            <a:custGeom>
              <a:avLst/>
              <a:gdLst>
                <a:gd name="connsiteX0" fmla="*/ 0 w 2600960"/>
                <a:gd name="connsiteY0" fmla="*/ 0 h 1341120"/>
                <a:gd name="connsiteX1" fmla="*/ 2600960 w 2600960"/>
                <a:gd name="connsiteY1" fmla="*/ 0 h 1341120"/>
                <a:gd name="connsiteX2" fmla="*/ 2600960 w 2600960"/>
                <a:gd name="connsiteY2" fmla="*/ 1341120 h 1341120"/>
                <a:gd name="connsiteX3" fmla="*/ 0 w 2600960"/>
                <a:gd name="connsiteY3" fmla="*/ 1341120 h 1341120"/>
                <a:gd name="connsiteX4" fmla="*/ 0 w 2600960"/>
                <a:gd name="connsiteY4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960" h="1341120">
                  <a:moveTo>
                    <a:pt x="0" y="0"/>
                  </a:moveTo>
                  <a:lnTo>
                    <a:pt x="2600960" y="0"/>
                  </a:lnTo>
                  <a:lnTo>
                    <a:pt x="2600960" y="1341120"/>
                  </a:lnTo>
                  <a:lnTo>
                    <a:pt x="0" y="13411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4730D4-00EA-4F4E-8F41-BD2611D6B775}"/>
                </a:ext>
              </a:extLst>
            </p:cNvPr>
            <p:cNvSpPr/>
            <p:nvPr/>
          </p:nvSpPr>
          <p:spPr>
            <a:xfrm>
              <a:off x="5453607" y="1189393"/>
              <a:ext cx="914400" cy="9144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629AD1-B91D-497D-808E-F57A0F558EDA}"/>
                </a:ext>
              </a:extLst>
            </p:cNvPr>
            <p:cNvSpPr/>
            <p:nvPr/>
          </p:nvSpPr>
          <p:spPr>
            <a:xfrm>
              <a:off x="6246733" y="156524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91A1A-BECF-42A9-9E53-8CAE020DC337}"/>
                </a:ext>
              </a:extLst>
            </p:cNvPr>
            <p:cNvSpPr/>
            <p:nvPr/>
          </p:nvSpPr>
          <p:spPr>
            <a:xfrm>
              <a:off x="4785319" y="1915528"/>
              <a:ext cx="914400" cy="914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AM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18A7B-BA90-42C7-9AD0-405408677DF8}"/>
                </a:ext>
              </a:extLst>
            </p:cNvPr>
            <p:cNvSpPr/>
            <p:nvPr/>
          </p:nvSpPr>
          <p:spPr>
            <a:xfrm>
              <a:off x="5608279" y="2260192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71AB31-9959-49C6-9758-98F659AF19D2}"/>
                </a:ext>
              </a:extLst>
            </p:cNvPr>
            <p:cNvSpPr/>
            <p:nvPr/>
          </p:nvSpPr>
          <p:spPr>
            <a:xfrm>
              <a:off x="4554890" y="2872756"/>
              <a:ext cx="914400" cy="9144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D041959-8D5B-4D88-BCFF-860F142DA039}"/>
                </a:ext>
              </a:extLst>
            </p:cNvPr>
            <p:cNvSpPr/>
            <p:nvPr/>
          </p:nvSpPr>
          <p:spPr>
            <a:xfrm>
              <a:off x="5377850" y="3231488"/>
              <a:ext cx="247904" cy="731520"/>
            </a:xfrm>
            <a:custGeom>
              <a:avLst/>
              <a:gdLst>
                <a:gd name="connsiteX0" fmla="*/ 0 w 247904"/>
                <a:gd name="connsiteY0" fmla="*/ 0 h 731520"/>
                <a:gd name="connsiteX1" fmla="*/ 247904 w 247904"/>
                <a:gd name="connsiteY1" fmla="*/ 0 h 731520"/>
                <a:gd name="connsiteX2" fmla="*/ 247904 w 247904"/>
                <a:gd name="connsiteY2" fmla="*/ 731520 h 731520"/>
                <a:gd name="connsiteX3" fmla="*/ 0 w 247904"/>
                <a:gd name="connsiteY3" fmla="*/ 731520 h 731520"/>
                <a:gd name="connsiteX4" fmla="*/ 0 w 247904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904" h="731520">
                  <a:moveTo>
                    <a:pt x="0" y="0"/>
                  </a:moveTo>
                  <a:lnTo>
                    <a:pt x="247904" y="0"/>
                  </a:lnTo>
                  <a:lnTo>
                    <a:pt x="247904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0B72C7-9AEB-4337-ABA9-58A643EEC911}"/>
                </a:ext>
              </a:extLst>
            </p:cNvPr>
            <p:cNvSpPr/>
            <p:nvPr/>
          </p:nvSpPr>
          <p:spPr>
            <a:xfrm>
              <a:off x="4785319" y="3822953"/>
              <a:ext cx="914400" cy="9144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2410EF-1F20-46D0-8038-038DC2B18088}"/>
                </a:ext>
              </a:extLst>
            </p:cNvPr>
            <p:cNvSpPr/>
            <p:nvPr/>
          </p:nvSpPr>
          <p:spPr>
            <a:xfrm>
              <a:off x="5608279" y="4202784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E3CE7F-8892-49C2-8DCA-7C3FC0F1F827}"/>
                </a:ext>
              </a:extLst>
            </p:cNvPr>
            <p:cNvSpPr/>
            <p:nvPr/>
          </p:nvSpPr>
          <p:spPr>
            <a:xfrm>
              <a:off x="5374535" y="4627902"/>
              <a:ext cx="914400" cy="914400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IM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B0CBF8-738B-4BB8-BA6B-A5FF7BD3FF74}"/>
                </a:ext>
              </a:extLst>
            </p:cNvPr>
            <p:cNvSpPr/>
            <p:nvPr/>
          </p:nvSpPr>
          <p:spPr>
            <a:xfrm>
              <a:off x="6246733" y="489772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DA4D40-FC6D-43FC-8988-155155864BE5}"/>
                </a:ext>
              </a:extLst>
            </p:cNvPr>
            <p:cNvSpPr/>
            <p:nvPr/>
          </p:nvSpPr>
          <p:spPr>
            <a:xfrm>
              <a:off x="6068549" y="5378177"/>
              <a:ext cx="914400" cy="914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F89A1AF-7F92-4437-B60E-8ABB28F65C96}"/>
              </a:ext>
            </a:extLst>
          </p:cNvPr>
          <p:cNvSpPr/>
          <p:nvPr/>
        </p:nvSpPr>
        <p:spPr>
          <a:xfrm>
            <a:off x="6368007" y="1153796"/>
            <a:ext cx="5781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B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Executive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Segoe UI" pitchFamily="34" charset="0"/>
                <a:cs typeface="Segoe UI" pitchFamily="34" charset="0"/>
              </a:rPr>
              <a:t>Drive and grow incremental revenue against a prioritized list of existing clients and new agency clients through regular, targeted, in-person engagements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BAD7A-C205-4C42-BFB2-74E6FCF9B449}"/>
              </a:ext>
            </a:extLst>
          </p:cNvPr>
          <p:cNvSpPr/>
          <p:nvPr/>
        </p:nvSpPr>
        <p:spPr>
          <a:xfrm>
            <a:off x="5720709" y="20993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existing client relationships and upsell advertising through regular, targeted in-person engagement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00E62-2158-4C30-BFB5-F127385EBC0D}"/>
              </a:ext>
            </a:extLst>
          </p:cNvPr>
          <p:cNvSpPr/>
          <p:nvPr/>
        </p:nvSpPr>
        <p:spPr>
          <a:xfrm>
            <a:off x="5501802" y="305570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29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Specialist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Support foundational campaign activities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AE3B45-5E05-479C-8040-9F9846A928DE}"/>
              </a:ext>
            </a:extLst>
          </p:cNvPr>
          <p:cNvSpPr/>
          <p:nvPr/>
        </p:nvSpPr>
        <p:spPr>
          <a:xfrm>
            <a:off x="5699719" y="3910821"/>
            <a:ext cx="6471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Agency Lead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Segoe UI" pitchFamily="34" charset="0"/>
                <a:cs typeface="Segoe UI" pitchFamily="34" charset="0"/>
              </a:rPr>
              <a:t>Lead engagement on an agency-wide level, spanning across regions and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E237F0-11FE-4CE2-B796-16519F85C8D0}"/>
              </a:ext>
            </a:extLst>
          </p:cNvPr>
          <p:cNvSpPr/>
          <p:nvPr/>
        </p:nvSpPr>
        <p:spPr>
          <a:xfrm>
            <a:off x="6318769" y="4655004"/>
            <a:ext cx="57022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Insights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+mn-ea"/>
                <a:cs typeface="Segoe UI" pitchFamily="34" charset="0"/>
              </a:rPr>
              <a:t>Drive innovative, proactive recommendations and complex insights from existing customers in named BoB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EDED2B-DB11-4BFA-855D-B6970EAA1611}"/>
              </a:ext>
            </a:extLst>
          </p:cNvPr>
          <p:cNvSpPr/>
          <p:nvPr/>
        </p:nvSpPr>
        <p:spPr>
          <a:xfrm>
            <a:off x="477658" y="1806722"/>
            <a:ext cx="3774624" cy="3869327"/>
          </a:xfrm>
          <a:prstGeom prst="ellipse">
            <a:avLst/>
          </a:prstGeom>
          <a:blipFill>
            <a:blip r:embed="rId3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7B67B-6586-4A98-B7F1-2094008286C2}"/>
              </a:ext>
            </a:extLst>
          </p:cNvPr>
          <p:cNvSpPr txBox="1"/>
          <p:nvPr/>
        </p:nvSpPr>
        <p:spPr>
          <a:xfrm>
            <a:off x="910302" y="5826849"/>
            <a:ext cx="2675818" cy="4062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Client 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AFE8D3-7A6C-4698-86F8-8A0D29AF1D12}"/>
              </a:ext>
            </a:extLst>
          </p:cNvPr>
          <p:cNvSpPr/>
          <p:nvPr/>
        </p:nvSpPr>
        <p:spPr>
          <a:xfrm>
            <a:off x="6982949" y="5562323"/>
            <a:ext cx="5702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TAM / Global Support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+mn-ea"/>
                <a:cs typeface="Segoe UI" pitchFamily="34" charset="0"/>
              </a:rPr>
              <a:t>Support account teams and clients with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1148220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A913-67EC-4C39-9528-8DEF560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Corporate Account Team Roles and Responsibilities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73CCA-8F5C-4C7B-82F8-D5FEDEB378D5}"/>
              </a:ext>
            </a:extLst>
          </p:cNvPr>
          <p:cNvGrpSpPr/>
          <p:nvPr/>
        </p:nvGrpSpPr>
        <p:grpSpPr>
          <a:xfrm>
            <a:off x="187756" y="1407973"/>
            <a:ext cx="6219992" cy="4504046"/>
            <a:chOff x="187756" y="1407973"/>
            <a:chExt cx="6219992" cy="4504046"/>
          </a:xfrm>
        </p:grpSpPr>
        <p:sp>
          <p:nvSpPr>
            <p:cNvPr id="27" name="Straight Connector 26">
              <a:extLst>
                <a:ext uri="{FF2B5EF4-FFF2-40B4-BE49-F238E27FC236}">
                  <a16:creationId xmlns:a16="http://schemas.microsoft.com/office/drawing/2014/main" id="{64F6F037-B4BE-4625-8581-AEC2C811DDB8}"/>
                </a:ext>
              </a:extLst>
            </p:cNvPr>
            <p:cNvSpPr/>
            <p:nvPr/>
          </p:nvSpPr>
          <p:spPr>
            <a:xfrm>
              <a:off x="1913290" y="4531031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9697724B-75B8-4B1F-8967-CB65C54B5B82}"/>
                </a:ext>
              </a:extLst>
            </p:cNvPr>
            <p:cNvSpPr/>
            <p:nvPr/>
          </p:nvSpPr>
          <p:spPr>
            <a:xfrm>
              <a:off x="1760890" y="5454818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449F3F92-C61F-485A-B416-F996A2E1683B}"/>
                </a:ext>
              </a:extLst>
            </p:cNvPr>
            <p:cNvSpPr/>
            <p:nvPr/>
          </p:nvSpPr>
          <p:spPr>
            <a:xfrm>
              <a:off x="1760890" y="3597248"/>
              <a:ext cx="32511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CFB1D1A6-2EE4-4EEC-8E7B-318360D66BC8}"/>
                </a:ext>
              </a:extLst>
            </p:cNvPr>
            <p:cNvSpPr/>
            <p:nvPr/>
          </p:nvSpPr>
          <p:spPr>
            <a:xfrm>
              <a:off x="1760890" y="2625952"/>
              <a:ext cx="34816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6DA5D68E-BA1E-438F-B9B0-3CD35502149C}"/>
                </a:ext>
              </a:extLst>
            </p:cNvPr>
            <p:cNvSpPr/>
            <p:nvPr/>
          </p:nvSpPr>
          <p:spPr>
            <a:xfrm>
              <a:off x="1760890" y="1931008"/>
              <a:ext cx="41200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A292DE-6F3D-410C-944A-42F826AB8B61}"/>
                </a:ext>
              </a:extLst>
            </p:cNvPr>
            <p:cNvSpPr/>
            <p:nvPr/>
          </p:nvSpPr>
          <p:spPr>
            <a:xfrm>
              <a:off x="187756" y="1826970"/>
              <a:ext cx="3657600" cy="3657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BC5FB2-FF30-4B08-AB41-13D6D4726037}"/>
                </a:ext>
              </a:extLst>
            </p:cNvPr>
            <p:cNvSpPr/>
            <p:nvPr/>
          </p:nvSpPr>
          <p:spPr>
            <a:xfrm>
              <a:off x="460410" y="3723232"/>
              <a:ext cx="2600960" cy="1341120"/>
            </a:xfrm>
            <a:custGeom>
              <a:avLst/>
              <a:gdLst>
                <a:gd name="connsiteX0" fmla="*/ 0 w 2600960"/>
                <a:gd name="connsiteY0" fmla="*/ 0 h 1341120"/>
                <a:gd name="connsiteX1" fmla="*/ 2600960 w 2600960"/>
                <a:gd name="connsiteY1" fmla="*/ 0 h 1341120"/>
                <a:gd name="connsiteX2" fmla="*/ 2600960 w 2600960"/>
                <a:gd name="connsiteY2" fmla="*/ 1341120 h 1341120"/>
                <a:gd name="connsiteX3" fmla="*/ 0 w 2600960"/>
                <a:gd name="connsiteY3" fmla="*/ 1341120 h 1341120"/>
                <a:gd name="connsiteX4" fmla="*/ 0 w 2600960"/>
                <a:gd name="connsiteY4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960" h="1341120">
                  <a:moveTo>
                    <a:pt x="0" y="0"/>
                  </a:moveTo>
                  <a:lnTo>
                    <a:pt x="2600960" y="0"/>
                  </a:lnTo>
                  <a:lnTo>
                    <a:pt x="2600960" y="1341120"/>
                  </a:lnTo>
                  <a:lnTo>
                    <a:pt x="0" y="13411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4730D4-00EA-4F4E-8F41-BD2611D6B775}"/>
                </a:ext>
              </a:extLst>
            </p:cNvPr>
            <p:cNvSpPr/>
            <p:nvPr/>
          </p:nvSpPr>
          <p:spPr>
            <a:xfrm>
              <a:off x="5423773" y="1407973"/>
              <a:ext cx="914400" cy="9144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AM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629AD1-B91D-497D-808E-F57A0F558EDA}"/>
                </a:ext>
              </a:extLst>
            </p:cNvPr>
            <p:cNvSpPr/>
            <p:nvPr/>
          </p:nvSpPr>
          <p:spPr>
            <a:xfrm>
              <a:off x="6246733" y="156524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91A1A-BECF-42A9-9E53-8CAE020DC337}"/>
                </a:ext>
              </a:extLst>
            </p:cNvPr>
            <p:cNvSpPr/>
            <p:nvPr/>
          </p:nvSpPr>
          <p:spPr>
            <a:xfrm>
              <a:off x="4785319" y="2168752"/>
              <a:ext cx="914400" cy="914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18A7B-BA90-42C7-9AD0-405408677DF8}"/>
                </a:ext>
              </a:extLst>
            </p:cNvPr>
            <p:cNvSpPr/>
            <p:nvPr/>
          </p:nvSpPr>
          <p:spPr>
            <a:xfrm>
              <a:off x="5608279" y="2260192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71AB31-9959-49C6-9758-98F659AF19D2}"/>
                </a:ext>
              </a:extLst>
            </p:cNvPr>
            <p:cNvSpPr/>
            <p:nvPr/>
          </p:nvSpPr>
          <p:spPr>
            <a:xfrm>
              <a:off x="4554890" y="3140048"/>
              <a:ext cx="914400" cy="9144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SM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D041959-8D5B-4D88-BCFF-860F142DA039}"/>
                </a:ext>
              </a:extLst>
            </p:cNvPr>
            <p:cNvSpPr/>
            <p:nvPr/>
          </p:nvSpPr>
          <p:spPr>
            <a:xfrm>
              <a:off x="5377850" y="3231488"/>
              <a:ext cx="247904" cy="731520"/>
            </a:xfrm>
            <a:custGeom>
              <a:avLst/>
              <a:gdLst>
                <a:gd name="connsiteX0" fmla="*/ 0 w 247904"/>
                <a:gd name="connsiteY0" fmla="*/ 0 h 731520"/>
                <a:gd name="connsiteX1" fmla="*/ 247904 w 247904"/>
                <a:gd name="connsiteY1" fmla="*/ 0 h 731520"/>
                <a:gd name="connsiteX2" fmla="*/ 247904 w 247904"/>
                <a:gd name="connsiteY2" fmla="*/ 731520 h 731520"/>
                <a:gd name="connsiteX3" fmla="*/ 0 w 247904"/>
                <a:gd name="connsiteY3" fmla="*/ 731520 h 731520"/>
                <a:gd name="connsiteX4" fmla="*/ 0 w 247904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904" h="731520">
                  <a:moveTo>
                    <a:pt x="0" y="0"/>
                  </a:moveTo>
                  <a:lnTo>
                    <a:pt x="247904" y="0"/>
                  </a:lnTo>
                  <a:lnTo>
                    <a:pt x="247904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0B72C7-9AEB-4337-ABA9-58A643EEC911}"/>
                </a:ext>
              </a:extLst>
            </p:cNvPr>
            <p:cNvSpPr/>
            <p:nvPr/>
          </p:nvSpPr>
          <p:spPr>
            <a:xfrm>
              <a:off x="4862693" y="4997619"/>
              <a:ext cx="914400" cy="914400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2410EF-1F20-46D0-8038-038DC2B18088}"/>
                </a:ext>
              </a:extLst>
            </p:cNvPr>
            <p:cNvSpPr/>
            <p:nvPr/>
          </p:nvSpPr>
          <p:spPr>
            <a:xfrm>
              <a:off x="5608279" y="4202784"/>
              <a:ext cx="224861" cy="731520"/>
            </a:xfrm>
            <a:custGeom>
              <a:avLst/>
              <a:gdLst>
                <a:gd name="connsiteX0" fmla="*/ 0 w 224861"/>
                <a:gd name="connsiteY0" fmla="*/ 0 h 731520"/>
                <a:gd name="connsiteX1" fmla="*/ 224861 w 224861"/>
                <a:gd name="connsiteY1" fmla="*/ 0 h 731520"/>
                <a:gd name="connsiteX2" fmla="*/ 224861 w 224861"/>
                <a:gd name="connsiteY2" fmla="*/ 731520 h 731520"/>
                <a:gd name="connsiteX3" fmla="*/ 0 w 224861"/>
                <a:gd name="connsiteY3" fmla="*/ 731520 h 731520"/>
                <a:gd name="connsiteX4" fmla="*/ 0 w 224861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61" h="731520">
                  <a:moveTo>
                    <a:pt x="0" y="0"/>
                  </a:moveTo>
                  <a:lnTo>
                    <a:pt x="224861" y="0"/>
                  </a:lnTo>
                  <a:lnTo>
                    <a:pt x="224861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B0CBF8-738B-4BB8-BA6B-A5FF7BD3FF74}"/>
                </a:ext>
              </a:extLst>
            </p:cNvPr>
            <p:cNvSpPr/>
            <p:nvPr/>
          </p:nvSpPr>
          <p:spPr>
            <a:xfrm>
              <a:off x="6246733" y="4897728"/>
              <a:ext cx="161015" cy="731520"/>
            </a:xfrm>
            <a:custGeom>
              <a:avLst/>
              <a:gdLst>
                <a:gd name="connsiteX0" fmla="*/ 0 w 161015"/>
                <a:gd name="connsiteY0" fmla="*/ 0 h 731520"/>
                <a:gd name="connsiteX1" fmla="*/ 161015 w 161015"/>
                <a:gd name="connsiteY1" fmla="*/ 0 h 731520"/>
                <a:gd name="connsiteX2" fmla="*/ 161015 w 161015"/>
                <a:gd name="connsiteY2" fmla="*/ 731520 h 731520"/>
                <a:gd name="connsiteX3" fmla="*/ 0 w 161015"/>
                <a:gd name="connsiteY3" fmla="*/ 731520 h 731520"/>
                <a:gd name="connsiteX4" fmla="*/ 0 w 161015"/>
                <a:gd name="connsiteY4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5" h="731520">
                  <a:moveTo>
                    <a:pt x="0" y="0"/>
                  </a:moveTo>
                  <a:lnTo>
                    <a:pt x="161015" y="0"/>
                  </a:lnTo>
                  <a:lnTo>
                    <a:pt x="161015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55EF974-98C9-4794-BB5E-5E02585EA3A6}"/>
                </a:ext>
              </a:extLst>
            </p:cNvPr>
            <p:cNvSpPr/>
            <p:nvPr/>
          </p:nvSpPr>
          <p:spPr>
            <a:xfrm>
              <a:off x="4509373" y="4091346"/>
              <a:ext cx="914400" cy="9144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F89A1AF-7F92-4437-B60E-8ABB28F65C96}"/>
              </a:ext>
            </a:extLst>
          </p:cNvPr>
          <p:cNvSpPr/>
          <p:nvPr/>
        </p:nvSpPr>
        <p:spPr>
          <a:xfrm>
            <a:off x="5787583" y="2371611"/>
            <a:ext cx="6324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Executive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Segoe UI" pitchFamily="34" charset="0"/>
                <a:cs typeface="Segoe UI" pitchFamily="34" charset="0"/>
              </a:rPr>
              <a:t>Drive net-new acquisitions and grow incremental revenue of targeted clients with a deep focus on existing agencies by targeted in-person and virtual engagement. Leverages catalog of self-serve insights offered by AAIG.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BAD7A-C205-4C42-BFB2-74E6FCF9B449}"/>
              </a:ext>
            </a:extLst>
          </p:cNvPr>
          <p:cNvSpPr/>
          <p:nvPr/>
        </p:nvSpPr>
        <p:spPr>
          <a:xfrm>
            <a:off x="6407748" y="1450525"/>
            <a:ext cx="58581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B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existing client relationships and upsell advertising through virtual engagements, using scalable solutions. Leverages catalog of self-serve insights offered by AAIG.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00E62-2158-4C30-BFB5-F127385EBC0D}"/>
              </a:ext>
            </a:extLst>
          </p:cNvPr>
          <p:cNvSpPr/>
          <p:nvPr/>
        </p:nvSpPr>
        <p:spPr>
          <a:xfrm>
            <a:off x="5436309" y="423502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Account Specialist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Support foundational campaign activities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AE3B45-5E05-479C-8040-9F9846A928DE}"/>
              </a:ext>
            </a:extLst>
          </p:cNvPr>
          <p:cNvSpPr/>
          <p:nvPr/>
        </p:nvSpPr>
        <p:spPr>
          <a:xfrm>
            <a:off x="5794616" y="5165072"/>
            <a:ext cx="6471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Global Support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 charset="0"/>
                <a:ea typeface="+mn-ea"/>
                <a:cs typeface="Segoe UI" pitchFamily="34" charset="0"/>
              </a:rPr>
              <a:t>Support account teams and clients with technical issues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EDED2B-DB11-4BFA-855D-B6970EAA1611}"/>
              </a:ext>
            </a:extLst>
          </p:cNvPr>
          <p:cNvSpPr/>
          <p:nvPr/>
        </p:nvSpPr>
        <p:spPr>
          <a:xfrm>
            <a:off x="502716" y="2168752"/>
            <a:ext cx="3017520" cy="3017520"/>
          </a:xfrm>
          <a:prstGeom prst="ellipse">
            <a:avLst/>
          </a:prstGeom>
          <a:blipFill>
            <a:blip r:embed="rId3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7B67B-6586-4A98-B7F1-2094008286C2}"/>
              </a:ext>
            </a:extLst>
          </p:cNvPr>
          <p:cNvSpPr txBox="1"/>
          <p:nvPr/>
        </p:nvSpPr>
        <p:spPr>
          <a:xfrm>
            <a:off x="710671" y="5440339"/>
            <a:ext cx="2675818" cy="4062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Client Experience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D57D8-0AA1-4C35-9454-84E138DD2976}"/>
              </a:ext>
            </a:extLst>
          </p:cNvPr>
          <p:cNvSpPr/>
          <p:nvPr/>
        </p:nvSpPr>
        <p:spPr>
          <a:xfrm>
            <a:off x="4942823" y="5141648"/>
            <a:ext cx="795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TAM/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B67236-1938-4248-A86D-A0842C71B378}"/>
              </a:ext>
            </a:extLst>
          </p:cNvPr>
          <p:cNvSpPr/>
          <p:nvPr/>
        </p:nvSpPr>
        <p:spPr>
          <a:xfrm>
            <a:off x="4722328" y="4342779"/>
            <a:ext cx="45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63B5A3-9254-4A05-8CF3-4426DC2FBCF3}"/>
              </a:ext>
            </a:extLst>
          </p:cNvPr>
          <p:cNvSpPr/>
          <p:nvPr/>
        </p:nvSpPr>
        <p:spPr>
          <a:xfrm>
            <a:off x="5501802" y="333802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29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Sales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Support account teams in growing incremental revenue against a targeted list of clients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9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8-50065_BingAds_Brand_Light_16x9">
  <a:themeElements>
    <a:clrScheme name="Custom 1">
      <a:dk1>
        <a:srgbClr val="505050"/>
      </a:dk1>
      <a:lt1>
        <a:srgbClr val="FFFFFF"/>
      </a:lt1>
      <a:dk2>
        <a:srgbClr val="008272"/>
      </a:dk2>
      <a:lt2>
        <a:srgbClr val="EAEAEA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00B294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ng_Brand_Template_16x9.potx" id="{99068AF5-8583-47D8-B44E-350C048D4A61}" vid="{D17A824C-FCAD-4ED4-853E-FA5BCCF5295E}"/>
    </a:ext>
  </a:extLst>
</a:theme>
</file>

<file path=ppt/theme/theme2.xml><?xml version="1.0" encoding="utf-8"?>
<a:theme xmlns:a="http://schemas.openxmlformats.org/drawingml/2006/main" name="9_8-50065_BingAds_Brand_Light_16x9">
  <a:themeElements>
    <a:clrScheme name="Custom 1">
      <a:dk1>
        <a:srgbClr val="505050"/>
      </a:dk1>
      <a:lt1>
        <a:srgbClr val="FFFFFF"/>
      </a:lt1>
      <a:dk2>
        <a:srgbClr val="008272"/>
      </a:dk2>
      <a:lt2>
        <a:srgbClr val="EAEAEA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00B294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ng_Brand_Template_16x9.potx" id="{99068AF5-8583-47D8-B44E-350C048D4A61}" vid="{D17A824C-FCAD-4ED4-853E-FA5BCCF5295E}"/>
    </a:ext>
  </a:extLst>
</a:theme>
</file>

<file path=ppt/theme/theme3.xml><?xml version="1.0" encoding="utf-8"?>
<a:theme xmlns:a="http://schemas.openxmlformats.org/drawingml/2006/main" name="8_8-50065_BingAds_Brand_Light_16x9">
  <a:themeElements>
    <a:clrScheme name="Custom 1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00B294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ng_Brand_Template_16x9.potx" id="{99068AF5-8583-47D8-B44E-350C048D4A61}" vid="{D17A824C-FCAD-4ED4-853E-FA5BCCF5295E}"/>
    </a:ext>
  </a:extLst>
</a:theme>
</file>

<file path=ppt/theme/theme4.xml><?xml version="1.0" encoding="utf-8"?>
<a:theme xmlns:a="http://schemas.openxmlformats.org/drawingml/2006/main" name="bing_std_160115">
  <a:themeElements>
    <a:clrScheme name="Custom 6">
      <a:dk1>
        <a:srgbClr val="737373"/>
      </a:dk1>
      <a:lt1>
        <a:srgbClr val="FFFFFF"/>
      </a:lt1>
      <a:dk2>
        <a:srgbClr val="008272"/>
      </a:dk2>
      <a:lt2>
        <a:srgbClr val="004B50"/>
      </a:lt2>
      <a:accent1>
        <a:srgbClr val="008272"/>
      </a:accent1>
      <a:accent2>
        <a:srgbClr val="00B294"/>
      </a:accent2>
      <a:accent3>
        <a:srgbClr val="004B50"/>
      </a:accent3>
      <a:accent4>
        <a:srgbClr val="0078D7"/>
      </a:accent4>
      <a:accent5>
        <a:srgbClr val="002050"/>
      </a:accent5>
      <a:accent6>
        <a:srgbClr val="00188F"/>
      </a:accent6>
      <a:hlink>
        <a:srgbClr val="FFFFFF"/>
      </a:hlink>
      <a:folHlink>
        <a:srgbClr val="FFFFFF"/>
      </a:folHlink>
    </a:clrScheme>
    <a:fontScheme name="Bing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ng_std_160115 [Read-Only]" id="{6C07DBFD-F48D-4B55-A31F-8B40C6898734}" vid="{5580C2A7-6F09-4425-B3E7-6D77F5AD6F32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B2F1A1464A5449803BF00541E5D15A" ma:contentTypeVersion="0" ma:contentTypeDescription="Create a new document." ma:contentTypeScope="" ma:versionID="8dda483f18b9b7c96411cde348089c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8e93d0e610ade8792d1bdc0e02464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E3959C-DC7D-4B65-B0C9-38E5D81E618A}">
  <ds:schemaRefs>
    <ds:schemaRef ds:uri="http://schemas.microsoft.com/office/infopath/2007/PartnerControls"/>
    <ds:schemaRef ds:uri="http://www.w3.org/XML/1998/namespace"/>
    <ds:schemaRef ds:uri="9c762a39-758f-4f52-98b0-7df99ce90fad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D14A8B8-E969-485F-BC8D-CB6486717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8442D8-A72A-4451-B028-ED79356A7F58}"/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1769</Words>
  <Application>Microsoft Office PowerPoint</Application>
  <PresentationFormat>Widescreen</PresentationFormat>
  <Paragraphs>440</Paragraphs>
  <Slides>20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 Unicode MS</vt:lpstr>
      <vt:lpstr>Arial</vt:lpstr>
      <vt:lpstr>Calibri</vt:lpstr>
      <vt:lpstr>Segoe</vt:lpstr>
      <vt:lpstr>Segoe Light</vt:lpstr>
      <vt:lpstr>Segoe UI</vt:lpstr>
      <vt:lpstr>Segoe UI Bold</vt:lpstr>
      <vt:lpstr>Segoe UI Light</vt:lpstr>
      <vt:lpstr>Segoe UI Semibold</vt:lpstr>
      <vt:lpstr>Times New Roman</vt:lpstr>
      <vt:lpstr>Webdings</vt:lpstr>
      <vt:lpstr>Wingdings</vt:lpstr>
      <vt:lpstr>2_8-50065_BingAds_Brand_Light_16x9</vt:lpstr>
      <vt:lpstr>9_8-50065_BingAds_Brand_Light_16x9</vt:lpstr>
      <vt:lpstr>8_8-50065_BingAds_Brand_Light_16x9</vt:lpstr>
      <vt:lpstr>bing_std_160115</vt:lpstr>
      <vt:lpstr>PowerPoint Presentation</vt:lpstr>
      <vt:lpstr>Session Overview</vt:lpstr>
      <vt:lpstr>Need for Advertiser Segmentation</vt:lpstr>
      <vt:lpstr>FY18 Advertiser Segments</vt:lpstr>
      <vt:lpstr>FY18 Advertiser Segmentation</vt:lpstr>
      <vt:lpstr>Sales  Motions | Summary</vt:lpstr>
      <vt:lpstr>Strategic Account Team Roles and Responsibilities</vt:lpstr>
      <vt:lpstr>Enterprise Account Team Roles and Responsibilities</vt:lpstr>
      <vt:lpstr>Corporate Account Team Roles and Responsibilities</vt:lpstr>
      <vt:lpstr>Resellers (a.k.a. Channel Partners)</vt:lpstr>
      <vt:lpstr>Types of Advertiser Accounts</vt:lpstr>
      <vt:lpstr>Account Management Hierarchy</vt:lpstr>
      <vt:lpstr>Customer Verticals a.k.a. Demand Classification</vt:lpstr>
      <vt:lpstr>PowerPoint Presentation</vt:lpstr>
      <vt:lpstr>Teams and Data Sources</vt:lpstr>
      <vt:lpstr>Vertical Classification</vt:lpstr>
      <vt:lpstr>PowerPoint Presentation</vt:lpstr>
      <vt:lpstr>FY17 Level 1 Advertiser Segments</vt:lpstr>
      <vt:lpstr>FY17 Level 2 Advertiser Segments – Small &amp; Medium Business (SMB) Advertisers Segmentation</vt:lpstr>
      <vt:lpstr>FY17 Advertiser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Aswathy Nandakumar (Mu Sigma Inc.)</cp:lastModifiedBy>
  <cp:revision>23</cp:revision>
  <dcterms:modified xsi:type="dcterms:W3CDTF">2018-04-10T10:10:07Z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0x0101009DB2F1A1464A5449803BF00541E5D15A</vt:lpwstr>
  </property>
</Properties>
</file>